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9"/>
  </p:notesMasterIdLst>
  <p:sldIdLst>
    <p:sldId id="256" r:id="rId6"/>
    <p:sldId id="294" r:id="rId7"/>
    <p:sldId id="280" r:id="rId8"/>
    <p:sldId id="295" r:id="rId9"/>
    <p:sldId id="296" r:id="rId10"/>
    <p:sldId id="264" r:id="rId11"/>
    <p:sldId id="265" r:id="rId12"/>
    <p:sldId id="266" r:id="rId13"/>
    <p:sldId id="259" r:id="rId14"/>
    <p:sldId id="262" r:id="rId15"/>
    <p:sldId id="289" r:id="rId16"/>
    <p:sldId id="306" r:id="rId17"/>
    <p:sldId id="305" r:id="rId18"/>
    <p:sldId id="304" r:id="rId19"/>
    <p:sldId id="303" r:id="rId20"/>
    <p:sldId id="302" r:id="rId21"/>
    <p:sldId id="301" r:id="rId22"/>
    <p:sldId id="311" r:id="rId23"/>
    <p:sldId id="310" r:id="rId24"/>
    <p:sldId id="281" r:id="rId25"/>
    <p:sldId id="298" r:id="rId26"/>
    <p:sldId id="263" r:id="rId27"/>
    <p:sldId id="286" r:id="rId28"/>
    <p:sldId id="287" r:id="rId29"/>
    <p:sldId id="270" r:id="rId30"/>
    <p:sldId id="290" r:id="rId31"/>
    <p:sldId id="271" r:id="rId32"/>
    <p:sldId id="309" r:id="rId33"/>
    <p:sldId id="278" r:id="rId34"/>
    <p:sldId id="279" r:id="rId35"/>
    <p:sldId id="284" r:id="rId36"/>
    <p:sldId id="277" r:id="rId37"/>
    <p:sldId id="283"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9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CC466-90C5-38A3-53DE-9DEA93E6FD7A}" v="13" dt="2023-10-20T18:54:27.175"/>
    <p1510:client id="{E09AAB92-3325-6C52-41CF-7D85032C304C}" v="526" dt="2023-10-22T16:21:52.6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78" autoAdjust="0"/>
    <p:restoredTop sz="57000" autoAdjust="0"/>
  </p:normalViewPr>
  <p:slideViewPr>
    <p:cSldViewPr snapToGrid="0">
      <p:cViewPr varScale="1">
        <p:scale>
          <a:sx n="38" d="100"/>
          <a:sy n="38" d="100"/>
        </p:scale>
        <p:origin x="137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ayue Zeng" userId="S::jiayue.zeng@un.org::8be7af84-3cd1-4bb7-acca-f56656ab5cd0" providerId="AD" clId="Web-{0CBCC466-90C5-38A3-53DE-9DEA93E6FD7A}"/>
    <pc:docChg chg="addSld delSld modSld addMainMaster">
      <pc:chgData name="Jiayue Zeng" userId="S::jiayue.zeng@un.org::8be7af84-3cd1-4bb7-acca-f56656ab5cd0" providerId="AD" clId="Web-{0CBCC466-90C5-38A3-53DE-9DEA93E6FD7A}" dt="2023-10-20T18:54:27.175" v="483"/>
      <pc:docMkLst>
        <pc:docMk/>
      </pc:docMkLst>
      <pc:sldChg chg="modNotes">
        <pc:chgData name="Jiayue Zeng" userId="S::jiayue.zeng@un.org::8be7af84-3cd1-4bb7-acca-f56656ab5cd0" providerId="AD" clId="Web-{0CBCC466-90C5-38A3-53DE-9DEA93E6FD7A}" dt="2023-10-20T18:20:15.892" v="8"/>
        <pc:sldMkLst>
          <pc:docMk/>
          <pc:sldMk cId="4471059" sldId="256"/>
        </pc:sldMkLst>
      </pc:sldChg>
      <pc:sldChg chg="modNotes">
        <pc:chgData name="Jiayue Zeng" userId="S::jiayue.zeng@un.org::8be7af84-3cd1-4bb7-acca-f56656ab5cd0" providerId="AD" clId="Web-{0CBCC466-90C5-38A3-53DE-9DEA93E6FD7A}" dt="2023-10-20T18:53:41.064" v="481"/>
        <pc:sldMkLst>
          <pc:docMk/>
          <pc:sldMk cId="2087501354" sldId="259"/>
        </pc:sldMkLst>
      </pc:sldChg>
      <pc:sldChg chg="del">
        <pc:chgData name="Jiayue Zeng" userId="S::jiayue.zeng@un.org::8be7af84-3cd1-4bb7-acca-f56656ab5cd0" providerId="AD" clId="Web-{0CBCC466-90C5-38A3-53DE-9DEA93E6FD7A}" dt="2023-10-20T18:54:27.175" v="483"/>
        <pc:sldMkLst>
          <pc:docMk/>
          <pc:sldMk cId="3485337377" sldId="260"/>
        </pc:sldMkLst>
      </pc:sldChg>
      <pc:sldChg chg="del">
        <pc:chgData name="Jiayue Zeng" userId="S::jiayue.zeng@un.org::8be7af84-3cd1-4bb7-acca-f56656ab5cd0" providerId="AD" clId="Web-{0CBCC466-90C5-38A3-53DE-9DEA93E6FD7A}" dt="2023-10-20T18:28:10.610" v="151"/>
        <pc:sldMkLst>
          <pc:docMk/>
          <pc:sldMk cId="3836526586" sldId="261"/>
        </pc:sldMkLst>
      </pc:sldChg>
      <pc:sldChg chg="del">
        <pc:chgData name="Jiayue Zeng" userId="S::jiayue.zeng@un.org::8be7af84-3cd1-4bb7-acca-f56656ab5cd0" providerId="AD" clId="Web-{0CBCC466-90C5-38A3-53DE-9DEA93E6FD7A}" dt="2023-10-20T18:25:08.229" v="145"/>
        <pc:sldMkLst>
          <pc:docMk/>
          <pc:sldMk cId="1979735602" sldId="288"/>
        </pc:sldMkLst>
      </pc:sldChg>
      <pc:sldChg chg="add modNotes">
        <pc:chgData name="Jiayue Zeng" userId="S::jiayue.zeng@un.org::8be7af84-3cd1-4bb7-acca-f56656ab5cd0" providerId="AD" clId="Web-{0CBCC466-90C5-38A3-53DE-9DEA93E6FD7A}" dt="2023-10-20T18:24:24.525" v="143"/>
        <pc:sldMkLst>
          <pc:docMk/>
          <pc:sldMk cId="778063436" sldId="294"/>
        </pc:sldMkLst>
      </pc:sldChg>
      <pc:sldChg chg="modSp add modNotes">
        <pc:chgData name="Jiayue Zeng" userId="S::jiayue.zeng@un.org::8be7af84-3cd1-4bb7-acca-f56656ab5cd0" providerId="AD" clId="Web-{0CBCC466-90C5-38A3-53DE-9DEA93E6FD7A}" dt="2023-10-20T18:26:49.420" v="149" actId="20577"/>
        <pc:sldMkLst>
          <pc:docMk/>
          <pc:sldMk cId="3937261959" sldId="295"/>
        </pc:sldMkLst>
        <pc:spChg chg="mod">
          <ac:chgData name="Jiayue Zeng" userId="S::jiayue.zeng@un.org::8be7af84-3cd1-4bb7-acca-f56656ab5cd0" providerId="AD" clId="Web-{0CBCC466-90C5-38A3-53DE-9DEA93E6FD7A}" dt="2023-10-20T18:26:49.420" v="149" actId="20577"/>
          <ac:spMkLst>
            <pc:docMk/>
            <pc:sldMk cId="3937261959" sldId="295"/>
            <ac:spMk id="3" creationId="{C5B01495-CDDA-4C51-11A9-B625EA20B961}"/>
          </ac:spMkLst>
        </pc:spChg>
      </pc:sldChg>
      <pc:sldChg chg="add">
        <pc:chgData name="Jiayue Zeng" userId="S::jiayue.zeng@un.org::8be7af84-3cd1-4bb7-acca-f56656ab5cd0" providerId="AD" clId="Web-{0CBCC466-90C5-38A3-53DE-9DEA93E6FD7A}" dt="2023-10-20T18:28:07.719" v="150"/>
        <pc:sldMkLst>
          <pc:docMk/>
          <pc:sldMk cId="3178050110" sldId="296"/>
        </pc:sldMkLst>
      </pc:sldChg>
      <pc:sldChg chg="add">
        <pc:chgData name="Jiayue Zeng" userId="S::jiayue.zeng@un.org::8be7af84-3cd1-4bb7-acca-f56656ab5cd0" providerId="AD" clId="Web-{0CBCC466-90C5-38A3-53DE-9DEA93E6FD7A}" dt="2023-10-20T18:28:57.018" v="152"/>
        <pc:sldMkLst>
          <pc:docMk/>
          <pc:sldMk cId="2058428253" sldId="297"/>
        </pc:sldMkLst>
      </pc:sldChg>
      <pc:sldChg chg="add">
        <pc:chgData name="Jiayue Zeng" userId="S::jiayue.zeng@un.org::8be7af84-3cd1-4bb7-acca-f56656ab5cd0" providerId="AD" clId="Web-{0CBCC466-90C5-38A3-53DE-9DEA93E6FD7A}" dt="2023-10-20T18:54:23.456" v="482"/>
        <pc:sldMkLst>
          <pc:docMk/>
          <pc:sldMk cId="1856636135" sldId="298"/>
        </pc:sldMkLst>
      </pc:sldChg>
      <pc:sldMasterChg chg="add addSldLayout">
        <pc:chgData name="Jiayue Zeng" userId="S::jiayue.zeng@un.org::8be7af84-3cd1-4bb7-acca-f56656ab5cd0" providerId="AD" clId="Web-{0CBCC466-90C5-38A3-53DE-9DEA93E6FD7A}" dt="2023-10-20T18:20:17.127" v="9"/>
        <pc:sldMasterMkLst>
          <pc:docMk/>
          <pc:sldMasterMk cId="379695845" sldId="2147483660"/>
        </pc:sldMasterMkLst>
        <pc:sldLayoutChg chg="add">
          <pc:chgData name="Jiayue Zeng" userId="S::jiayue.zeng@un.org::8be7af84-3cd1-4bb7-acca-f56656ab5cd0" providerId="AD" clId="Web-{0CBCC466-90C5-38A3-53DE-9DEA93E6FD7A}" dt="2023-10-20T18:20:17.127" v="9"/>
          <pc:sldLayoutMkLst>
            <pc:docMk/>
            <pc:sldMasterMk cId="379695845" sldId="2147483660"/>
            <pc:sldLayoutMk cId="3865433244" sldId="2147483661"/>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402628930" sldId="2147483662"/>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3037132669" sldId="2147483663"/>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278879492" sldId="2147483664"/>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2575887773" sldId="2147483665"/>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979835116" sldId="2147483666"/>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1270215431" sldId="2147483667"/>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2284941125" sldId="2147483668"/>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1011678775" sldId="2147483669"/>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3989332437" sldId="2147483670"/>
          </pc:sldLayoutMkLst>
        </pc:sldLayoutChg>
        <pc:sldLayoutChg chg="add">
          <pc:chgData name="Jiayue Zeng" userId="S::jiayue.zeng@un.org::8be7af84-3cd1-4bb7-acca-f56656ab5cd0" providerId="AD" clId="Web-{0CBCC466-90C5-38A3-53DE-9DEA93E6FD7A}" dt="2023-10-20T18:20:17.127" v="9"/>
          <pc:sldLayoutMkLst>
            <pc:docMk/>
            <pc:sldMasterMk cId="379695845" sldId="2147483660"/>
            <pc:sldLayoutMk cId="968417823" sldId="2147483671"/>
          </pc:sldLayoutMkLst>
        </pc:sldLayoutChg>
      </pc:sldMasterChg>
    </pc:docChg>
  </pc:docChgLst>
  <pc:docChgLst>
    <pc:chgData name="Jiayue Zeng" userId="S::jiayue.zeng@un.org::8be7af84-3cd1-4bb7-acca-f56656ab5cd0" providerId="AD" clId="Web-{E09AAB92-3325-6C52-41CF-7D85032C304C}"/>
    <pc:docChg chg="addSld delSld modSld sldOrd">
      <pc:chgData name="Jiayue Zeng" userId="S::jiayue.zeng@un.org::8be7af84-3cd1-4bb7-acca-f56656ab5cd0" providerId="AD" clId="Web-{E09AAB92-3325-6C52-41CF-7D85032C304C}" dt="2023-10-22T16:21:52.662" v="1987" actId="14100"/>
      <pc:docMkLst>
        <pc:docMk/>
      </pc:docMkLst>
      <pc:sldChg chg="modNotes">
        <pc:chgData name="Jiayue Zeng" userId="S::jiayue.zeng@un.org::8be7af84-3cd1-4bb7-acca-f56656ab5cd0" providerId="AD" clId="Web-{E09AAB92-3325-6C52-41CF-7D85032C304C}" dt="2023-10-21T23:32:53.807" v="18"/>
        <pc:sldMkLst>
          <pc:docMk/>
          <pc:sldMk cId="4471059" sldId="256"/>
        </pc:sldMkLst>
      </pc:sldChg>
      <pc:sldChg chg="modSp modNotes">
        <pc:chgData name="Jiayue Zeng" userId="S::jiayue.zeng@un.org::8be7af84-3cd1-4bb7-acca-f56656ab5cd0" providerId="AD" clId="Web-{E09AAB92-3325-6C52-41CF-7D85032C304C}" dt="2023-10-22T01:43:32.878" v="581"/>
        <pc:sldMkLst>
          <pc:docMk/>
          <pc:sldMk cId="4175888021" sldId="262"/>
        </pc:sldMkLst>
        <pc:spChg chg="mod">
          <ac:chgData name="Jiayue Zeng" userId="S::jiayue.zeng@un.org::8be7af84-3cd1-4bb7-acca-f56656ab5cd0" providerId="AD" clId="Web-{E09AAB92-3325-6C52-41CF-7D85032C304C}" dt="2023-10-22T01:43:23.597" v="577" actId="20577"/>
          <ac:spMkLst>
            <pc:docMk/>
            <pc:sldMk cId="4175888021" sldId="262"/>
            <ac:spMk id="3" creationId="{E480D641-5EC0-287F-5237-3EF83ED3E496}"/>
          </ac:spMkLst>
        </pc:spChg>
      </pc:sldChg>
      <pc:sldChg chg="modNotes">
        <pc:chgData name="Jiayue Zeng" userId="S::jiayue.zeng@un.org::8be7af84-3cd1-4bb7-acca-f56656ab5cd0" providerId="AD" clId="Web-{E09AAB92-3325-6C52-41CF-7D85032C304C}" dt="2023-10-22T01:27:17.758" v="344"/>
        <pc:sldMkLst>
          <pc:docMk/>
          <pc:sldMk cId="654742781" sldId="264"/>
        </pc:sldMkLst>
      </pc:sldChg>
      <pc:sldChg chg="modNotes">
        <pc:chgData name="Jiayue Zeng" userId="S::jiayue.zeng@un.org::8be7af84-3cd1-4bb7-acca-f56656ab5cd0" providerId="AD" clId="Web-{E09AAB92-3325-6C52-41CF-7D85032C304C}" dt="2023-10-22T01:28:43.933" v="359"/>
        <pc:sldMkLst>
          <pc:docMk/>
          <pc:sldMk cId="1939721984" sldId="266"/>
        </pc:sldMkLst>
      </pc:sldChg>
      <pc:sldChg chg="del">
        <pc:chgData name="Jiayue Zeng" userId="S::jiayue.zeng@un.org::8be7af84-3cd1-4bb7-acca-f56656ab5cd0" providerId="AD" clId="Web-{E09AAB92-3325-6C52-41CF-7D85032C304C}" dt="2023-10-22T00:19:34.943" v="137"/>
        <pc:sldMkLst>
          <pc:docMk/>
          <pc:sldMk cId="3071394860" sldId="267"/>
        </pc:sldMkLst>
      </pc:sldChg>
      <pc:sldChg chg="del">
        <pc:chgData name="Jiayue Zeng" userId="S::jiayue.zeng@un.org::8be7af84-3cd1-4bb7-acca-f56656ab5cd0" providerId="AD" clId="Web-{E09AAB92-3325-6C52-41CF-7D85032C304C}" dt="2023-10-22T00:19:34.943" v="135"/>
        <pc:sldMkLst>
          <pc:docMk/>
          <pc:sldMk cId="2499507550" sldId="268"/>
        </pc:sldMkLst>
      </pc:sldChg>
      <pc:sldChg chg="del">
        <pc:chgData name="Jiayue Zeng" userId="S::jiayue.zeng@un.org::8be7af84-3cd1-4bb7-acca-f56656ab5cd0" providerId="AD" clId="Web-{E09AAB92-3325-6C52-41CF-7D85032C304C}" dt="2023-10-22T00:19:34.943" v="134"/>
        <pc:sldMkLst>
          <pc:docMk/>
          <pc:sldMk cId="1630367720" sldId="269"/>
        </pc:sldMkLst>
      </pc:sldChg>
      <pc:sldChg chg="del">
        <pc:chgData name="Jiayue Zeng" userId="S::jiayue.zeng@un.org::8be7af84-3cd1-4bb7-acca-f56656ab5cd0" providerId="AD" clId="Web-{E09AAB92-3325-6C52-41CF-7D85032C304C}" dt="2023-10-22T00:19:34.943" v="138"/>
        <pc:sldMkLst>
          <pc:docMk/>
          <pc:sldMk cId="2874675500" sldId="273"/>
        </pc:sldMkLst>
      </pc:sldChg>
      <pc:sldChg chg="del">
        <pc:chgData name="Jiayue Zeng" userId="S::jiayue.zeng@un.org::8be7af84-3cd1-4bb7-acca-f56656ab5cd0" providerId="AD" clId="Web-{E09AAB92-3325-6C52-41CF-7D85032C304C}" dt="2023-10-22T00:19:34.943" v="133"/>
        <pc:sldMkLst>
          <pc:docMk/>
          <pc:sldMk cId="3542265845" sldId="274"/>
        </pc:sldMkLst>
      </pc:sldChg>
      <pc:sldChg chg="addSp modSp">
        <pc:chgData name="Jiayue Zeng" userId="S::jiayue.zeng@un.org::8be7af84-3cd1-4bb7-acca-f56656ab5cd0" providerId="AD" clId="Web-{E09AAB92-3325-6C52-41CF-7D85032C304C}" dt="2023-10-21T23:50:40.171" v="83" actId="1076"/>
        <pc:sldMkLst>
          <pc:docMk/>
          <pc:sldMk cId="950644916" sldId="287"/>
        </pc:sldMkLst>
        <pc:spChg chg="add mod">
          <ac:chgData name="Jiayue Zeng" userId="S::jiayue.zeng@un.org::8be7af84-3cd1-4bb7-acca-f56656ab5cd0" providerId="AD" clId="Web-{E09AAB92-3325-6C52-41CF-7D85032C304C}" dt="2023-10-21T23:50:40.171" v="83" actId="1076"/>
          <ac:spMkLst>
            <pc:docMk/>
            <pc:sldMk cId="950644916" sldId="287"/>
            <ac:spMk id="4" creationId="{F05336DD-4A40-B958-AB5F-C628951BE1C9}"/>
          </ac:spMkLst>
        </pc:spChg>
      </pc:sldChg>
      <pc:sldChg chg="modNotes">
        <pc:chgData name="Jiayue Zeng" userId="S::jiayue.zeng@un.org::8be7af84-3cd1-4bb7-acca-f56656ab5cd0" providerId="AD" clId="Web-{E09AAB92-3325-6C52-41CF-7D85032C304C}" dt="2023-10-22T01:45:26.335" v="593"/>
        <pc:sldMkLst>
          <pc:docMk/>
          <pc:sldMk cId="3575639867" sldId="289"/>
        </pc:sldMkLst>
      </pc:sldChg>
      <pc:sldChg chg="modNotes">
        <pc:chgData name="Jiayue Zeng" userId="S::jiayue.zeng@un.org::8be7af84-3cd1-4bb7-acca-f56656ab5cd0" providerId="AD" clId="Web-{E09AAB92-3325-6C52-41CF-7D85032C304C}" dt="2023-10-21T22:34:02.378" v="5"/>
        <pc:sldMkLst>
          <pc:docMk/>
          <pc:sldMk cId="3416261871" sldId="290"/>
        </pc:sldMkLst>
      </pc:sldChg>
      <pc:sldChg chg="del">
        <pc:chgData name="Jiayue Zeng" userId="S::jiayue.zeng@un.org::8be7af84-3cd1-4bb7-acca-f56656ab5cd0" providerId="AD" clId="Web-{E09AAB92-3325-6C52-41CF-7D85032C304C}" dt="2023-10-22T00:21:51.682" v="147"/>
        <pc:sldMkLst>
          <pc:docMk/>
          <pc:sldMk cId="1342044161" sldId="292"/>
        </pc:sldMkLst>
      </pc:sldChg>
      <pc:sldChg chg="del">
        <pc:chgData name="Jiayue Zeng" userId="S::jiayue.zeng@un.org::8be7af84-3cd1-4bb7-acca-f56656ab5cd0" providerId="AD" clId="Web-{E09AAB92-3325-6C52-41CF-7D85032C304C}" dt="2023-10-22T00:19:34.943" v="136"/>
        <pc:sldMkLst>
          <pc:docMk/>
          <pc:sldMk cId="1249837312" sldId="293"/>
        </pc:sldMkLst>
      </pc:sldChg>
      <pc:sldChg chg="modSp">
        <pc:chgData name="Jiayue Zeng" userId="S::jiayue.zeng@un.org::8be7af84-3cd1-4bb7-acca-f56656ab5cd0" providerId="AD" clId="Web-{E09AAB92-3325-6C52-41CF-7D85032C304C}" dt="2023-10-22T01:48:02.316" v="616" actId="20577"/>
        <pc:sldMkLst>
          <pc:docMk/>
          <pc:sldMk cId="778063436" sldId="294"/>
        </pc:sldMkLst>
        <pc:spChg chg="mod">
          <ac:chgData name="Jiayue Zeng" userId="S::jiayue.zeng@un.org::8be7af84-3cd1-4bb7-acca-f56656ab5cd0" providerId="AD" clId="Web-{E09AAB92-3325-6C52-41CF-7D85032C304C}" dt="2023-10-22T01:48:02.316" v="616" actId="20577"/>
          <ac:spMkLst>
            <pc:docMk/>
            <pc:sldMk cId="778063436" sldId="294"/>
            <ac:spMk id="7" creationId="{968C52D8-6526-C405-E487-7E29432BF9D9}"/>
          </ac:spMkLst>
        </pc:spChg>
      </pc:sldChg>
      <pc:sldChg chg="modNotes">
        <pc:chgData name="Jiayue Zeng" userId="S::jiayue.zeng@un.org::8be7af84-3cd1-4bb7-acca-f56656ab5cd0" providerId="AD" clId="Web-{E09AAB92-3325-6C52-41CF-7D85032C304C}" dt="2023-10-22T01:23:50.860" v="188"/>
        <pc:sldMkLst>
          <pc:docMk/>
          <pc:sldMk cId="3178050110" sldId="296"/>
        </pc:sldMkLst>
      </pc:sldChg>
      <pc:sldChg chg="del ord">
        <pc:chgData name="Jiayue Zeng" userId="S::jiayue.zeng@un.org::8be7af84-3cd1-4bb7-acca-f56656ab5cd0" providerId="AD" clId="Web-{E09AAB92-3325-6C52-41CF-7D85032C304C}" dt="2023-10-22T01:46:54.088" v="594"/>
        <pc:sldMkLst>
          <pc:docMk/>
          <pc:sldMk cId="2058428253" sldId="297"/>
        </pc:sldMkLst>
      </pc:sldChg>
      <pc:sldChg chg="modNotes">
        <pc:chgData name="Jiayue Zeng" userId="S::jiayue.zeng@un.org::8be7af84-3cd1-4bb7-acca-f56656ab5cd0" providerId="AD" clId="Web-{E09AAB92-3325-6C52-41CF-7D85032C304C}" dt="2023-10-21T23:47:36.212" v="64"/>
        <pc:sldMkLst>
          <pc:docMk/>
          <pc:sldMk cId="1856636135" sldId="298"/>
        </pc:sldMkLst>
      </pc:sldChg>
      <pc:sldChg chg="addSp delSp modSp new del">
        <pc:chgData name="Jiayue Zeng" userId="S::jiayue.zeng@un.org::8be7af84-3cd1-4bb7-acca-f56656ab5cd0" providerId="AD" clId="Web-{E09AAB92-3325-6C52-41CF-7D85032C304C}" dt="2023-10-22T00:19:34.943" v="132"/>
        <pc:sldMkLst>
          <pc:docMk/>
          <pc:sldMk cId="338847026" sldId="299"/>
        </pc:sldMkLst>
        <pc:spChg chg="mod">
          <ac:chgData name="Jiayue Zeng" userId="S::jiayue.zeng@un.org::8be7af84-3cd1-4bb7-acca-f56656ab5cd0" providerId="AD" clId="Web-{E09AAB92-3325-6C52-41CF-7D85032C304C}" dt="2023-10-21T23:58:58.624" v="105" actId="20577"/>
          <ac:spMkLst>
            <pc:docMk/>
            <pc:sldMk cId="338847026" sldId="299"/>
            <ac:spMk id="2" creationId="{0E4D92E1-380F-8001-8498-0821F41E8DCB}"/>
          </ac:spMkLst>
        </pc:spChg>
        <pc:spChg chg="del mod">
          <ac:chgData name="Jiayue Zeng" userId="S::jiayue.zeng@un.org::8be7af84-3cd1-4bb7-acca-f56656ab5cd0" providerId="AD" clId="Web-{E09AAB92-3325-6C52-41CF-7D85032C304C}" dt="2023-10-21T23:57:49.138" v="87"/>
          <ac:spMkLst>
            <pc:docMk/>
            <pc:sldMk cId="338847026" sldId="299"/>
            <ac:spMk id="3" creationId="{E749AC52-3F16-5C7E-2112-360469FC6408}"/>
          </ac:spMkLst>
        </pc:spChg>
        <pc:spChg chg="add mod">
          <ac:chgData name="Jiayue Zeng" userId="S::jiayue.zeng@un.org::8be7af84-3cd1-4bb7-acca-f56656ab5cd0" providerId="AD" clId="Web-{E09AAB92-3325-6C52-41CF-7D85032C304C}" dt="2023-10-21T23:58:34.389" v="97" actId="1076"/>
          <ac:spMkLst>
            <pc:docMk/>
            <pc:sldMk cId="338847026" sldId="299"/>
            <ac:spMk id="5" creationId="{ABEBA1C5-44AF-5D0B-340D-8C6D31E61FE0}"/>
          </ac:spMkLst>
        </pc:spChg>
        <pc:picChg chg="add mod ord">
          <ac:chgData name="Jiayue Zeng" userId="S::jiayue.zeng@un.org::8be7af84-3cd1-4bb7-acca-f56656ab5cd0" providerId="AD" clId="Web-{E09AAB92-3325-6C52-41CF-7D85032C304C}" dt="2023-10-21T23:58:03.326" v="89" actId="1076"/>
          <ac:picMkLst>
            <pc:docMk/>
            <pc:sldMk cId="338847026" sldId="299"/>
            <ac:picMk id="4" creationId="{80B5DF75-24A4-88ED-FA82-73AC56E9BA9D}"/>
          </ac:picMkLst>
        </pc:picChg>
      </pc:sldChg>
      <pc:sldChg chg="add del">
        <pc:chgData name="Jiayue Zeng" userId="S::jiayue.zeng@un.org::8be7af84-3cd1-4bb7-acca-f56656ab5cd0" providerId="AD" clId="Web-{E09AAB92-3325-6C52-41CF-7D85032C304C}" dt="2023-10-22T00:22:16.589" v="148"/>
        <pc:sldMkLst>
          <pc:docMk/>
          <pc:sldMk cId="1107913439" sldId="299"/>
        </pc:sldMkLst>
      </pc:sldChg>
      <pc:sldChg chg="add del">
        <pc:chgData name="Jiayue Zeng" userId="S::jiayue.zeng@un.org::8be7af84-3cd1-4bb7-acca-f56656ab5cd0" providerId="AD" clId="Web-{E09AAB92-3325-6C52-41CF-7D85032C304C}" dt="2023-10-22T00:22:23.527" v="150"/>
        <pc:sldMkLst>
          <pc:docMk/>
          <pc:sldMk cId="489535189" sldId="300"/>
        </pc:sldMkLst>
      </pc:sldChg>
      <pc:sldChg chg="addSp delSp modSp new del modNotes">
        <pc:chgData name="Jiayue Zeng" userId="S::jiayue.zeng@un.org::8be7af84-3cd1-4bb7-acca-f56656ab5cd0" providerId="AD" clId="Web-{E09AAB92-3325-6C52-41CF-7D85032C304C}" dt="2023-10-22T00:19:34.943" v="131"/>
        <pc:sldMkLst>
          <pc:docMk/>
          <pc:sldMk cId="2116187302" sldId="300"/>
        </pc:sldMkLst>
        <pc:spChg chg="mod">
          <ac:chgData name="Jiayue Zeng" userId="S::jiayue.zeng@un.org::8be7af84-3cd1-4bb7-acca-f56656ab5cd0" providerId="AD" clId="Web-{E09AAB92-3325-6C52-41CF-7D85032C304C}" dt="2023-10-22T00:08:49.830" v="123" actId="20577"/>
          <ac:spMkLst>
            <pc:docMk/>
            <pc:sldMk cId="2116187302" sldId="300"/>
            <ac:spMk id="2" creationId="{83722D6F-B699-2DE3-3257-20593FDCD3EC}"/>
          </ac:spMkLst>
        </pc:spChg>
        <pc:spChg chg="del mod">
          <ac:chgData name="Jiayue Zeng" userId="S::jiayue.zeng@un.org::8be7af84-3cd1-4bb7-acca-f56656ab5cd0" providerId="AD" clId="Web-{E09AAB92-3325-6C52-41CF-7D85032C304C}" dt="2023-10-22T00:08:00.328" v="109"/>
          <ac:spMkLst>
            <pc:docMk/>
            <pc:sldMk cId="2116187302" sldId="300"/>
            <ac:spMk id="3" creationId="{5F2C831B-CA56-47D5-C434-569CA4E56CBE}"/>
          </ac:spMkLst>
        </pc:spChg>
        <pc:spChg chg="add mod">
          <ac:chgData name="Jiayue Zeng" userId="S::jiayue.zeng@un.org::8be7af84-3cd1-4bb7-acca-f56656ab5cd0" providerId="AD" clId="Web-{E09AAB92-3325-6C52-41CF-7D85032C304C}" dt="2023-10-22T00:09:21.456" v="129" actId="1076"/>
          <ac:spMkLst>
            <pc:docMk/>
            <pc:sldMk cId="2116187302" sldId="300"/>
            <ac:spMk id="5" creationId="{E42BB2AB-4EE1-80DC-AFD0-022BFA42FFCF}"/>
          </ac:spMkLst>
        </pc:spChg>
        <pc:picChg chg="add mod ord">
          <ac:chgData name="Jiayue Zeng" userId="S::jiayue.zeng@un.org::8be7af84-3cd1-4bb7-acca-f56656ab5cd0" providerId="AD" clId="Web-{E09AAB92-3325-6C52-41CF-7D85032C304C}" dt="2023-10-22T00:08:13.126" v="113" actId="1076"/>
          <ac:picMkLst>
            <pc:docMk/>
            <pc:sldMk cId="2116187302" sldId="300"/>
            <ac:picMk id="4" creationId="{6CEC6BA7-B704-9CC8-3EAB-5E4907AF8F6F}"/>
          </ac:picMkLst>
        </pc:picChg>
      </pc:sldChg>
      <pc:sldChg chg="add">
        <pc:chgData name="Jiayue Zeng" userId="S::jiayue.zeng@un.org::8be7af84-3cd1-4bb7-acca-f56656ab5cd0" providerId="AD" clId="Web-{E09AAB92-3325-6C52-41CF-7D85032C304C}" dt="2023-10-22T00:19:38.334" v="141"/>
        <pc:sldMkLst>
          <pc:docMk/>
          <pc:sldMk cId="3572543555" sldId="301"/>
        </pc:sldMkLst>
      </pc:sldChg>
      <pc:sldChg chg="modSp add">
        <pc:chgData name="Jiayue Zeng" userId="S::jiayue.zeng@un.org::8be7af84-3cd1-4bb7-acca-f56656ab5cd0" providerId="AD" clId="Web-{E09AAB92-3325-6C52-41CF-7D85032C304C}" dt="2023-10-22T16:21:52.662" v="1987" actId="14100"/>
        <pc:sldMkLst>
          <pc:docMk/>
          <pc:sldMk cId="792289812" sldId="302"/>
        </pc:sldMkLst>
        <pc:spChg chg="mod">
          <ac:chgData name="Jiayue Zeng" userId="S::jiayue.zeng@un.org::8be7af84-3cd1-4bb7-acca-f56656ab5cd0" providerId="AD" clId="Web-{E09AAB92-3325-6C52-41CF-7D85032C304C}" dt="2023-10-22T16:21:52.662" v="1987" actId="14100"/>
          <ac:spMkLst>
            <pc:docMk/>
            <pc:sldMk cId="792289812" sldId="302"/>
            <ac:spMk id="9" creationId="{FACEB3B5-95C3-6DB0-4665-60BA7A4A3299}"/>
          </ac:spMkLst>
        </pc:spChg>
      </pc:sldChg>
      <pc:sldChg chg="modSp add modNotes">
        <pc:chgData name="Jiayue Zeng" userId="S::jiayue.zeng@un.org::8be7af84-3cd1-4bb7-acca-f56656ab5cd0" providerId="AD" clId="Web-{E09AAB92-3325-6C52-41CF-7D85032C304C}" dt="2023-10-22T16:17:59.036" v="1972" actId="1076"/>
        <pc:sldMkLst>
          <pc:docMk/>
          <pc:sldMk cId="1741329728" sldId="303"/>
        </pc:sldMkLst>
        <pc:spChg chg="mod">
          <ac:chgData name="Jiayue Zeng" userId="S::jiayue.zeng@un.org::8be7af84-3cd1-4bb7-acca-f56656ab5cd0" providerId="AD" clId="Web-{E09AAB92-3325-6C52-41CF-7D85032C304C}" dt="2023-10-22T16:17:59.036" v="1972" actId="1076"/>
          <ac:spMkLst>
            <pc:docMk/>
            <pc:sldMk cId="1741329728" sldId="303"/>
            <ac:spMk id="3" creationId="{C8611343-30BE-40EC-F2F9-4EF674102FCB}"/>
          </ac:spMkLst>
        </pc:spChg>
      </pc:sldChg>
      <pc:sldChg chg="add ord modNotes">
        <pc:chgData name="Jiayue Zeng" userId="S::jiayue.zeng@un.org::8be7af84-3cd1-4bb7-acca-f56656ab5cd0" providerId="AD" clId="Web-{E09AAB92-3325-6C52-41CF-7D85032C304C}" dt="2023-10-22T15:21:44.537" v="1409"/>
        <pc:sldMkLst>
          <pc:docMk/>
          <pc:sldMk cId="3915655217" sldId="304"/>
        </pc:sldMkLst>
      </pc:sldChg>
      <pc:sldChg chg="modSp add modNotes">
        <pc:chgData name="Jiayue Zeng" userId="S::jiayue.zeng@un.org::8be7af84-3cd1-4bb7-acca-f56656ab5cd0" providerId="AD" clId="Web-{E09AAB92-3325-6C52-41CF-7D85032C304C}" dt="2023-10-22T15:15:26.214" v="1400"/>
        <pc:sldMkLst>
          <pc:docMk/>
          <pc:sldMk cId="3249152589" sldId="305"/>
        </pc:sldMkLst>
        <pc:spChg chg="mod">
          <ac:chgData name="Jiayue Zeng" userId="S::jiayue.zeng@un.org::8be7af84-3cd1-4bb7-acca-f56656ab5cd0" providerId="AD" clId="Web-{E09AAB92-3325-6C52-41CF-7D85032C304C}" dt="2023-10-22T15:08:32.092" v="1348" actId="20577"/>
          <ac:spMkLst>
            <pc:docMk/>
            <pc:sldMk cId="3249152589" sldId="305"/>
            <ac:spMk id="3" creationId="{3E27E569-F917-7004-E5C0-FB40B3EE5357}"/>
          </ac:spMkLst>
        </pc:spChg>
      </pc:sldChg>
      <pc:sldChg chg="add modNotes">
        <pc:chgData name="Jiayue Zeng" userId="S::jiayue.zeng@un.org::8be7af84-3cd1-4bb7-acca-f56656ab5cd0" providerId="AD" clId="Web-{E09AAB92-3325-6C52-41CF-7D85032C304C}" dt="2023-10-22T01:54:49.629" v="643"/>
        <pc:sldMkLst>
          <pc:docMk/>
          <pc:sldMk cId="2481846037" sldId="306"/>
        </pc:sldMkLst>
      </pc:sldChg>
      <pc:sldChg chg="modSp add del modNotes">
        <pc:chgData name="Jiayue Zeng" userId="S::jiayue.zeng@un.org::8be7af84-3cd1-4bb7-acca-f56656ab5cd0" providerId="AD" clId="Web-{E09AAB92-3325-6C52-41CF-7D85032C304C}" dt="2023-10-22T15:22:38.009" v="1411"/>
        <pc:sldMkLst>
          <pc:docMk/>
          <pc:sldMk cId="3594002479" sldId="307"/>
        </pc:sldMkLst>
        <pc:spChg chg="mod">
          <ac:chgData name="Jiayue Zeng" userId="S::jiayue.zeng@un.org::8be7af84-3cd1-4bb7-acca-f56656ab5cd0" providerId="AD" clId="Web-{E09AAB92-3325-6C52-41CF-7D85032C304C}" dt="2023-10-22T00:22:44.433" v="155" actId="20577"/>
          <ac:spMkLst>
            <pc:docMk/>
            <pc:sldMk cId="3594002479" sldId="307"/>
            <ac:spMk id="2" creationId="{83722D6F-B699-2DE3-3257-20593FDCD3EC}"/>
          </ac:spMkLst>
        </pc:spChg>
      </pc:sldChg>
      <pc:sldChg chg="modSp add del modNotes">
        <pc:chgData name="Jiayue Zeng" userId="S::jiayue.zeng@un.org::8be7af84-3cd1-4bb7-acca-f56656ab5cd0" providerId="AD" clId="Web-{E09AAB92-3325-6C52-41CF-7D85032C304C}" dt="2023-10-22T15:22:38.009" v="1410"/>
        <pc:sldMkLst>
          <pc:docMk/>
          <pc:sldMk cId="1089743873" sldId="308"/>
        </pc:sldMkLst>
        <pc:spChg chg="mod">
          <ac:chgData name="Jiayue Zeng" userId="S::jiayue.zeng@un.org::8be7af84-3cd1-4bb7-acca-f56656ab5cd0" providerId="AD" clId="Web-{E09AAB92-3325-6C52-41CF-7D85032C304C}" dt="2023-10-22T00:23:23.075" v="163" actId="20577"/>
          <ac:spMkLst>
            <pc:docMk/>
            <pc:sldMk cId="1089743873" sldId="308"/>
            <ac:spMk id="2" creationId="{0E4D92E1-380F-8001-8498-0821F41E8DCB}"/>
          </ac:spMkLst>
        </pc:spChg>
      </pc:sldChg>
      <pc:sldChg chg="add">
        <pc:chgData name="Jiayue Zeng" userId="S::jiayue.zeng@un.org::8be7af84-3cd1-4bb7-acca-f56656ab5cd0" providerId="AD" clId="Web-{E09AAB92-3325-6C52-41CF-7D85032C304C}" dt="2023-10-22T01:47:02.901" v="595"/>
        <pc:sldMkLst>
          <pc:docMk/>
          <pc:sldMk cId="2202331079" sldId="309"/>
        </pc:sldMkLst>
      </pc:sldChg>
      <pc:sldChg chg="add">
        <pc:chgData name="Jiayue Zeng" userId="S::jiayue.zeng@un.org::8be7af84-3cd1-4bb7-acca-f56656ab5cd0" providerId="AD" clId="Web-{E09AAB92-3325-6C52-41CF-7D85032C304C}" dt="2023-10-22T15:22:43.681" v="1412"/>
        <pc:sldMkLst>
          <pc:docMk/>
          <pc:sldMk cId="1491329742" sldId="310"/>
        </pc:sldMkLst>
      </pc:sldChg>
      <pc:sldChg chg="modSp add">
        <pc:chgData name="Jiayue Zeng" userId="S::jiayue.zeng@un.org::8be7af84-3cd1-4bb7-acca-f56656ab5cd0" providerId="AD" clId="Web-{E09AAB92-3325-6C52-41CF-7D85032C304C}" dt="2023-10-22T16:21:43.005" v="1986" actId="1076"/>
        <pc:sldMkLst>
          <pc:docMk/>
          <pc:sldMk cId="826524982" sldId="311"/>
        </pc:sldMkLst>
        <pc:spChg chg="mod">
          <ac:chgData name="Jiayue Zeng" userId="S::jiayue.zeng@un.org::8be7af84-3cd1-4bb7-acca-f56656ab5cd0" providerId="AD" clId="Web-{E09AAB92-3325-6C52-41CF-7D85032C304C}" dt="2023-10-22T16:21:26.691" v="1983" actId="1076"/>
          <ac:spMkLst>
            <pc:docMk/>
            <pc:sldMk cId="826524982" sldId="311"/>
            <ac:spMk id="5" creationId="{E42BB2AB-4EE1-80DC-AFD0-022BFA42FFCF}"/>
          </ac:spMkLst>
        </pc:spChg>
        <pc:picChg chg="mod">
          <ac:chgData name="Jiayue Zeng" userId="S::jiayue.zeng@un.org::8be7af84-3cd1-4bb7-acca-f56656ab5cd0" providerId="AD" clId="Web-{E09AAB92-3325-6C52-41CF-7D85032C304C}" dt="2023-10-22T16:21:43.005" v="1986" actId="1076"/>
          <ac:picMkLst>
            <pc:docMk/>
            <pc:sldMk cId="826524982" sldId="311"/>
            <ac:picMk id="4" creationId="{6CEC6BA7-B704-9CC8-3EAB-5E4907AF8F6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0162A-6EBC-42F1-922F-CF97FB30BB3F}" type="datetimeFigureOut">
              <a:rPr lang="en-US" smtClean="0"/>
              <a:t>10/22/2023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2787D-8CD5-48CF-A029-5B87021B4153}" type="slidenum">
              <a:rPr lang="en-US" smtClean="0"/>
              <a:t>‹#›</a:t>
            </a:fld>
            <a:endParaRPr lang="en-US"/>
          </a:p>
        </p:txBody>
      </p:sp>
    </p:spTree>
    <p:extLst>
      <p:ext uri="{BB962C8B-B14F-4D97-AF65-F5344CB8AC3E}">
        <p14:creationId xmlns:p14="http://schemas.microsoft.com/office/powerpoint/2010/main" val="180349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Hello everyone! Welcome to the AIS big data introductory training session. </a:t>
            </a:r>
            <a:endParaRPr lang="en-US"/>
          </a:p>
          <a:p>
            <a:pPr>
              <a:defRPr/>
            </a:pPr>
            <a:r>
              <a:rPr lang="en-US" dirty="0"/>
              <a:t>So nowadays, big data are widely used in may fields, and today I would like to introduce a useful big data source that can be used in the field of analyzing, estimating and forecasting international trade. And that is AIS big data</a:t>
            </a: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fld id="{D682787D-8CD5-48CF-A029-5B87021B4153}" type="slidenum">
              <a:rPr lang="en-US" smtClean="0"/>
              <a:t>1</a:t>
            </a:fld>
            <a:endParaRPr lang="en-US"/>
          </a:p>
        </p:txBody>
      </p:sp>
    </p:spTree>
    <p:extLst>
      <p:ext uri="{BB962C8B-B14F-4D97-AF65-F5344CB8AC3E}">
        <p14:creationId xmlns:p14="http://schemas.microsoft.com/office/powerpoint/2010/main" val="1610185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theoretically how it works. But how exactly can we access the AIS data?</a:t>
            </a:r>
          </a:p>
          <a:p>
            <a:r>
              <a:rPr lang="en-US" dirty="0"/>
              <a:t>As the use and demand of AIS data have increased, this enabled the rise of AIS data provider(s) that collect, store, analyze and disseminate AIS data. </a:t>
            </a:r>
          </a:p>
          <a:p>
            <a:r>
              <a:rPr lang="en-US" dirty="0"/>
              <a:t>Commercial data providers offer access to AIS data that they have collected and enriched, but the costs could be significant</a:t>
            </a:r>
            <a:endParaRPr lang="en-US" dirty="0">
              <a:cs typeface="Calibri" panose="020F0502020204030204"/>
            </a:endParaRPr>
          </a:p>
          <a:p>
            <a:endParaRPr lang="en-US" dirty="0">
              <a:cs typeface="Calibri" panose="020F0502020204030204"/>
            </a:endParaRPr>
          </a:p>
          <a:p>
            <a:r>
              <a:rPr lang="en-US" dirty="0">
                <a:cs typeface="Calibri" panose="020F0502020204030204"/>
              </a:rPr>
              <a:t>Therefore, the UNSD came up with a solution. We </a:t>
            </a:r>
            <a:r>
              <a:rPr lang="en-US" dirty="0"/>
              <a:t>acquires AIS data from commercial data providers, and then make it available via the UN Global Platform</a:t>
            </a:r>
            <a:endParaRPr lang="en-US" dirty="0">
              <a:cs typeface="Calibri"/>
            </a:endParaRPr>
          </a:p>
          <a:p>
            <a:r>
              <a:rPr lang="en-US" dirty="0"/>
              <a:t>It is free for experimental and official statistics use, and it is accessible around the globe</a:t>
            </a:r>
          </a:p>
          <a:p>
            <a:r>
              <a:rPr lang="en-US" dirty="0"/>
              <a:t>In addition to offering free data, UN Global Platform provides the storage and computing functionality that required to work with big data </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682787D-8CD5-48CF-A029-5B87021B4153}" type="slidenum">
              <a:rPr lang="en-US" smtClean="0"/>
              <a:t>10</a:t>
            </a:fld>
            <a:endParaRPr lang="en-US"/>
          </a:p>
        </p:txBody>
      </p:sp>
    </p:spTree>
    <p:extLst>
      <p:ext uri="{BB962C8B-B14F-4D97-AF65-F5344CB8AC3E}">
        <p14:creationId xmlns:p14="http://schemas.microsoft.com/office/powerpoint/2010/main" val="421926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can also obtain AIS data from some other providers listed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data provided by the AIS Data Exchange Hub, which is a data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Also, the Norwegian Coastal Administration and the US Coast Guard provide AIS data free of charge. However their coverage is localised or may contain coverage gaps.</a:t>
            </a:r>
          </a:p>
          <a:p>
            <a:pPr>
              <a:defRPr/>
            </a:pPr>
            <a:r>
              <a:rPr lang="en-GB" dirty="0"/>
              <a:t>While, commercial providers like </a:t>
            </a:r>
            <a:r>
              <a:rPr lang="en-GB" dirty="0" err="1"/>
              <a:t>MarineTraffic</a:t>
            </a:r>
            <a:r>
              <a:rPr lang="en-GB" dirty="0"/>
              <a:t> and </a:t>
            </a:r>
            <a:r>
              <a:rPr lang="en-GB" dirty="0" err="1"/>
              <a:t>ExactEarch</a:t>
            </a:r>
            <a:r>
              <a:rPr lang="en-GB" dirty="0"/>
              <a:t> do provide good rich datasets however</a:t>
            </a:r>
            <a:r>
              <a:rPr lang="en-US" dirty="0"/>
              <a:t> the costs are generally quite high</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11</a:t>
            </a:fld>
            <a:endParaRPr lang="en-US"/>
          </a:p>
        </p:txBody>
      </p:sp>
    </p:spTree>
    <p:extLst>
      <p:ext uri="{BB962C8B-B14F-4D97-AF65-F5344CB8AC3E}">
        <p14:creationId xmlns:p14="http://schemas.microsoft.com/office/powerpoint/2010/main" val="3380484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let's take a look at in what area can we use the AIS data.</a:t>
            </a:r>
            <a:endParaRPr lang="en-US" dirty="0"/>
          </a:p>
          <a:p>
            <a:endParaRPr lang="en-US" dirty="0"/>
          </a:p>
          <a:p>
            <a:r>
              <a:rPr lang="en-US" dirty="0"/>
              <a:t>Let’s take a look at how the shipping data is currently being used by different countries and different organizations</a:t>
            </a:r>
            <a:endParaRPr lang="en-US" dirty="0">
              <a:cs typeface="Calibri"/>
            </a:endParaRPr>
          </a:p>
        </p:txBody>
      </p:sp>
      <p:sp>
        <p:nvSpPr>
          <p:cNvPr id="4" name="Slide Number Placeholder 3"/>
          <p:cNvSpPr>
            <a:spLocks noGrp="1"/>
          </p:cNvSpPr>
          <p:nvPr>
            <p:ph type="sldNum" sz="quarter" idx="5"/>
          </p:nvPr>
        </p:nvSpPr>
        <p:spPr/>
        <p:txBody>
          <a:bodyPr/>
          <a:lstStyle/>
          <a:p>
            <a:fld id="{D682787D-8CD5-48CF-A029-5B87021B4153}" type="slidenum">
              <a:rPr lang="en-US" smtClean="0"/>
              <a:t>12</a:t>
            </a:fld>
            <a:endParaRPr lang="en-US"/>
          </a:p>
        </p:txBody>
      </p:sp>
    </p:spTree>
    <p:extLst>
      <p:ext uri="{BB962C8B-B14F-4D97-AF65-F5344CB8AC3E}">
        <p14:creationId xmlns:p14="http://schemas.microsoft.com/office/powerpoint/2010/main" val="3924693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SzPts val="1400"/>
              <a:defRPr/>
            </a:pPr>
            <a:r>
              <a:rPr lang="en-US" dirty="0"/>
              <a:t>AIS data has traditionally been used for maritime applications, such as: navigation at sea, collision avoidance at sea, search and rescue, accident investigation.</a:t>
            </a:r>
          </a:p>
          <a:p>
            <a:pPr>
              <a:buSzPts val="1400"/>
              <a:defRPr/>
            </a:pPr>
            <a:r>
              <a:rPr lang="en-US" dirty="0">
                <a:ea typeface="Calibri"/>
                <a:cs typeface="Calibri"/>
              </a:rPr>
              <a:t>Now it can also be used in areas like port monitoring, fleet and cargo tracking</a:t>
            </a:r>
          </a:p>
          <a:p>
            <a:pPr>
              <a:buSzPts val="1400"/>
              <a:defRPr/>
            </a:pPr>
            <a:r>
              <a:rPr lang="en-US" dirty="0">
                <a:ea typeface="Calibri"/>
                <a:cs typeface="Calibri"/>
              </a:rPr>
              <a:t>And it is a very useful data source for analyzing international trade, like international trade estimation, economic trend discovery.</a:t>
            </a:r>
          </a:p>
          <a:p>
            <a:pPr>
              <a:buSzPts val="1400"/>
              <a:defRPr/>
            </a:pPr>
            <a:r>
              <a:rPr lang="en-US" dirty="0">
                <a:ea typeface="Calibri"/>
                <a:cs typeface="Calibri"/>
              </a:rPr>
              <a:t>It can also be useful for environmental statistics, like shipping greenhouse gas emission estimation, and ocean currents estimation.</a:t>
            </a:r>
          </a:p>
          <a:p>
            <a:pPr>
              <a:buSzPts val="1400"/>
              <a:defRPr/>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D682787D-8CD5-48CF-A029-5B87021B4153}" type="slidenum">
              <a:rPr lang="en-US" smtClean="0"/>
              <a:t>13</a:t>
            </a:fld>
            <a:endParaRPr lang="en-US"/>
          </a:p>
        </p:txBody>
      </p:sp>
    </p:spTree>
    <p:extLst>
      <p:ext uri="{BB962C8B-B14F-4D97-AF65-F5344CB8AC3E}">
        <p14:creationId xmlns:p14="http://schemas.microsoft.com/office/powerpoint/2010/main" val="3393844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do a small survey, among those fields in which we can utilize AIS data, which field are you interested in?</a:t>
            </a:r>
          </a:p>
        </p:txBody>
      </p:sp>
      <p:sp>
        <p:nvSpPr>
          <p:cNvPr id="4" name="Slide Number Placeholder 3"/>
          <p:cNvSpPr>
            <a:spLocks noGrp="1"/>
          </p:cNvSpPr>
          <p:nvPr>
            <p:ph type="sldNum" sz="quarter" idx="5"/>
          </p:nvPr>
        </p:nvSpPr>
        <p:spPr/>
        <p:txBody>
          <a:bodyPr/>
          <a:lstStyle/>
          <a:p>
            <a:fld id="{D682787D-8CD5-48CF-A029-5B87021B4153}" type="slidenum">
              <a:rPr lang="en-US" smtClean="0"/>
              <a:t>16</a:t>
            </a:fld>
            <a:endParaRPr lang="en-US"/>
          </a:p>
        </p:txBody>
      </p:sp>
    </p:spTree>
    <p:extLst>
      <p:ext uri="{BB962C8B-B14F-4D97-AF65-F5344CB8AC3E}">
        <p14:creationId xmlns:p14="http://schemas.microsoft.com/office/powerpoint/2010/main" val="848161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Now, let me show you some use cases.</a:t>
            </a:r>
            <a:endParaRPr lang="en-US" dirty="0"/>
          </a:p>
          <a:p>
            <a:r>
              <a:rPr lang="en-US" dirty="0"/>
              <a:t>The first use case i</a:t>
            </a:r>
            <a:r>
              <a:rPr lang="en-US" altLang="zh-CN" dirty="0">
                <a:ea typeface="等线"/>
              </a:rPr>
              <a:t>s</a:t>
            </a:r>
            <a:r>
              <a:rPr lang="en-US" dirty="0"/>
              <a:t> from the International Monetary Fund (IMF). They want to see if the AIS data can be used for trade volume estimation. If yes, this could enable statistical agencies to complement existing data sources on trade and introduce more timely (real-time) new statistics that measure trade flows.</a:t>
            </a:r>
            <a:endParaRPr lang="en-US" dirty="0">
              <a:ea typeface="Calibri"/>
              <a:cs typeface="Calibri"/>
            </a:endParaRPr>
          </a:p>
          <a:p>
            <a:endParaRPr lang="en-US" dirty="0"/>
          </a:p>
          <a:p>
            <a:r>
              <a:rPr lang="en-US" dirty="0">
                <a:ea typeface="Calibri" panose="020F0502020204030204"/>
                <a:cs typeface="Calibri" panose="020F0502020204030204"/>
              </a:rPr>
              <a:t>Therefore, in the IMF's working paper, they used Malta as a benchmark to compare the indicators derived from AIS data with the official trade statistics.</a:t>
            </a:r>
          </a:p>
          <a:p>
            <a:endParaRPr lang="en-US" dirty="0"/>
          </a:p>
          <a:p>
            <a:r>
              <a:rPr lang="en-US" dirty="0"/>
              <a:t>One indicator they derived using AIS data is the cargo number indicator. They can use the AIS data to count the number of cargo ships visiting a port. And they found that it is comparable with Official number of ships.</a:t>
            </a:r>
            <a:endParaRPr lang="en-US" dirty="0">
              <a:ea typeface="Calibri"/>
              <a:cs typeface="Calibri"/>
            </a:endParaRPr>
          </a:p>
          <a:p>
            <a:r>
              <a:rPr lang="en-US" dirty="0"/>
              <a:t>Another indicator is cargo load indicator, we can use the AIS data to calculate the volume of cargo loaded/unloaded at a port. And they found that the cargo load indicator is highly correlated with the official trade in volume.</a:t>
            </a:r>
            <a:endParaRPr lang="en-US" dirty="0">
              <a:ea typeface="Calibri" panose="020F0502020204030204"/>
              <a:cs typeface="Calibri" panose="020F0502020204030204"/>
            </a:endParaRPr>
          </a:p>
          <a:p>
            <a:endParaRPr lang="en-US" dirty="0"/>
          </a:p>
          <a:p>
            <a:r>
              <a:rPr lang="en-US" dirty="0"/>
              <a:t>So, it shows that trade in goods (not in services), trade volume (not value), gross trade (not re-exports), and trade by broad groups (rather than specific goods) can be measured with the AIS data.</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17</a:t>
            </a:fld>
            <a:endParaRPr lang="en-US"/>
          </a:p>
        </p:txBody>
      </p:sp>
    </p:spTree>
    <p:extLst>
      <p:ext uri="{BB962C8B-B14F-4D97-AF65-F5344CB8AC3E}">
        <p14:creationId xmlns:p14="http://schemas.microsoft.com/office/powerpoint/2010/main" val="3061708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second showcase is about “Faster economic indicators”.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UK, Policymakers have regularly asked for faster economic indicators, that would enable them to act and adjust policy more quickly in response to economic changes. The Faster indicators of UK economic activity project, led by the Data Science Campus at the ONS, led to the development of such indicators. The goal was to identify close-to-real-time data sources representing useful economic concepts to create a set of indicators for early identification of large economic changes and to provide insight into economic activity. One of these indicators focused on the development of an early picture of international trade in goods. For the UK, maritime shipping is an important modality in the international trade of goods. AIS data provides an obvious source to explore shipping as it is available in almost real-time. The ONS investigated shipping activity for 10 major UK ports, focusing on two new weekly shipping indicators: ‘Time-in-port’ and ‘Total traffic’. These indicators now offer a fast indication of the level of shipping activity, which in turn relate to UK economic development.</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18</a:t>
            </a:fld>
            <a:endParaRPr lang="en-US"/>
          </a:p>
        </p:txBody>
      </p:sp>
    </p:spTree>
    <p:extLst>
      <p:ext uri="{BB962C8B-B14F-4D97-AF65-F5344CB8AC3E}">
        <p14:creationId xmlns:p14="http://schemas.microsoft.com/office/powerpoint/2010/main" val="1085159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use case comes from IMO</a:t>
            </a:r>
          </a:p>
          <a:p>
            <a:endParaRPr lang="en-US" dirty="0"/>
          </a:p>
          <a:p>
            <a:r>
              <a:rPr lang="en-US" dirty="0"/>
              <a:t>The 4th International Maritime </a:t>
            </a:r>
            <a:r>
              <a:rPr lang="en-US" dirty="0" err="1"/>
              <a:t>Organisation’s</a:t>
            </a:r>
            <a:r>
              <a:rPr lang="en-US" dirty="0"/>
              <a:t> study of Greenhouse Gases utilizes a bottom-up methodology to estimate the carbon intensity of shipping. This methodology takes advantage of the AIS data, which tracks the movement of ships, the port calls, the speed and other data relating to the ship’s characteristics, such as ship type. Merging this with other data around engine types and fuel consumption, enables calculations for each ship’s carbon emissions. </a:t>
            </a:r>
          </a:p>
          <a:p>
            <a:endParaRPr lang="en-US" dirty="0"/>
          </a:p>
          <a:p>
            <a:r>
              <a:rPr lang="en-US" dirty="0"/>
              <a:t>The inclusion of AIS data into this study has enabled researchers to better distinguish between domestic shipping and international shipping, by using the AIS data to identify port calls within waters which have been defined as “domestic” or “international”.  This has enabled an improvement to the assessment of estimates for international shipping emissions. </a:t>
            </a:r>
          </a:p>
          <a:p>
            <a:endParaRPr lang="en-US" dirty="0"/>
          </a:p>
          <a:p>
            <a:r>
              <a:rPr lang="en-US" dirty="0"/>
              <a:t>The resulting emissions estimates for each ship are aggregated into annual statistics, broken down by domestic and international voyage, vessel types, and size categories.</a:t>
            </a:r>
          </a:p>
        </p:txBody>
      </p:sp>
      <p:sp>
        <p:nvSpPr>
          <p:cNvPr id="4" name="Slide Number Placeholder 3"/>
          <p:cNvSpPr>
            <a:spLocks noGrp="1"/>
          </p:cNvSpPr>
          <p:nvPr>
            <p:ph type="sldNum" sz="quarter" idx="5"/>
          </p:nvPr>
        </p:nvSpPr>
        <p:spPr/>
        <p:txBody>
          <a:bodyPr/>
          <a:lstStyle/>
          <a:p>
            <a:fld id="{D682787D-8CD5-48CF-A029-5B87021B4153}" type="slidenum">
              <a:rPr lang="en-US" smtClean="0"/>
              <a:t>19</a:t>
            </a:fld>
            <a:endParaRPr lang="en-US"/>
          </a:p>
        </p:txBody>
      </p:sp>
    </p:spTree>
    <p:extLst>
      <p:ext uri="{BB962C8B-B14F-4D97-AF65-F5344CB8AC3E}">
        <p14:creationId xmlns:p14="http://schemas.microsoft.com/office/powerpoint/2010/main" val="3827661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the UNSD is running an AIS task team. That is we gathered experts working on AIS data around the world together, and encourage them to collaborate with each other. </a:t>
            </a:r>
            <a:endParaRPr lang="en-US" dirty="0"/>
          </a:p>
          <a:p>
            <a:r>
              <a:rPr lang="en-US" dirty="0">
                <a:cs typeface="Calibri"/>
              </a:rPr>
              <a:t>Here is a use case of port monitoring. Well IMF work together with Oxford university, they developed a port watch platform to monitor the port around the world using AIS data </a:t>
            </a:r>
            <a:r>
              <a:rPr lang="en-US" dirty="0"/>
              <a:t>from the UN Global Platform</a:t>
            </a:r>
          </a:p>
          <a:p>
            <a:r>
              <a:rPr lang="en-US" dirty="0"/>
              <a:t>This monitor provides real-time indicators of port and trade activity for 1378 ports and 13 chokepoints around the world.</a:t>
            </a:r>
            <a:endParaRPr lang="en-US" dirty="0">
              <a:cs typeface="Calibri"/>
            </a:endParaRPr>
          </a:p>
        </p:txBody>
      </p:sp>
      <p:sp>
        <p:nvSpPr>
          <p:cNvPr id="4" name="Slide Number Placeholder 3"/>
          <p:cNvSpPr>
            <a:spLocks noGrp="1"/>
          </p:cNvSpPr>
          <p:nvPr>
            <p:ph type="sldNum" sz="quarter" idx="5"/>
          </p:nvPr>
        </p:nvSpPr>
        <p:spPr/>
        <p:txBody>
          <a:bodyPr/>
          <a:lstStyle/>
          <a:p>
            <a:fld id="{D682787D-8CD5-48CF-A029-5B87021B4153}" type="slidenum">
              <a:rPr lang="en-US" smtClean="0"/>
              <a:t>18</a:t>
            </a:fld>
            <a:endParaRPr lang="en-US"/>
          </a:p>
        </p:txBody>
      </p:sp>
    </p:spTree>
    <p:extLst>
      <p:ext uri="{BB962C8B-B14F-4D97-AF65-F5344CB8AC3E}">
        <p14:creationId xmlns:p14="http://schemas.microsoft.com/office/powerpoint/2010/main" val="350989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Here is a use case of using AIS data to estimate the cargo emissions.</a:t>
            </a:r>
          </a:p>
          <a:p>
            <a:r>
              <a:rPr lang="en-US" dirty="0">
                <a:cs typeface="Calibri"/>
              </a:rPr>
              <a:t>This dashboard is developed by the NHH university to monitor the emissions in Panama canal.</a:t>
            </a:r>
          </a:p>
        </p:txBody>
      </p:sp>
      <p:sp>
        <p:nvSpPr>
          <p:cNvPr id="4" name="Slide Number Placeholder 3"/>
          <p:cNvSpPr>
            <a:spLocks noGrp="1"/>
          </p:cNvSpPr>
          <p:nvPr>
            <p:ph type="sldNum" sz="quarter" idx="5"/>
          </p:nvPr>
        </p:nvSpPr>
        <p:spPr/>
        <p:txBody>
          <a:bodyPr/>
          <a:lstStyle/>
          <a:p>
            <a:fld id="{D682787D-8CD5-48CF-A029-5B87021B4153}" type="slidenum">
              <a:rPr lang="en-US" smtClean="0"/>
              <a:t>18</a:t>
            </a:fld>
            <a:endParaRPr lang="en-US"/>
          </a:p>
        </p:txBody>
      </p:sp>
    </p:spTree>
    <p:extLst>
      <p:ext uri="{BB962C8B-B14F-4D97-AF65-F5344CB8AC3E}">
        <p14:creationId xmlns:p14="http://schemas.microsoft.com/office/powerpoint/2010/main" val="624297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So for this session, I am going to firstly give you an overview of What is AIS data, it's strength and weakness and the accessibility of the AIS Data.</a:t>
            </a:r>
          </a:p>
          <a:p>
            <a:r>
              <a:rPr lang="en-US" dirty="0">
                <a:cs typeface="Calibri"/>
              </a:rPr>
              <a:t>Then I would go into detail of how to acquire AIS data. And finally show you some use cases of using AIS data.</a:t>
            </a:r>
          </a:p>
        </p:txBody>
      </p:sp>
      <p:sp>
        <p:nvSpPr>
          <p:cNvPr id="4" name="Slide Number Placeholder 3"/>
          <p:cNvSpPr>
            <a:spLocks noGrp="1"/>
          </p:cNvSpPr>
          <p:nvPr>
            <p:ph type="sldNum" sz="quarter" idx="5"/>
          </p:nvPr>
        </p:nvSpPr>
        <p:spPr/>
        <p:txBody>
          <a:bodyPr/>
          <a:lstStyle/>
          <a:p>
            <a:fld id="{D682787D-8CD5-48CF-A029-5B87021B4153}" type="slidenum">
              <a:rPr lang="en-US" smtClean="0"/>
              <a:t>2</a:t>
            </a:fld>
            <a:endParaRPr lang="en-US"/>
          </a:p>
        </p:txBody>
      </p:sp>
    </p:spTree>
    <p:extLst>
      <p:ext uri="{BB962C8B-B14F-4D97-AF65-F5344CB8AC3E}">
        <p14:creationId xmlns:p14="http://schemas.microsoft.com/office/powerpoint/2010/main" val="3143768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next, let me introduce how to acquire AIS data through UN Global Platform</a:t>
            </a:r>
          </a:p>
        </p:txBody>
      </p:sp>
      <p:sp>
        <p:nvSpPr>
          <p:cNvPr id="4" name="Slide Number Placeholder 3"/>
          <p:cNvSpPr>
            <a:spLocks noGrp="1"/>
          </p:cNvSpPr>
          <p:nvPr>
            <p:ph type="sldNum" sz="quarter" idx="5"/>
          </p:nvPr>
        </p:nvSpPr>
        <p:spPr/>
        <p:txBody>
          <a:bodyPr/>
          <a:lstStyle/>
          <a:p>
            <a:fld id="{D682787D-8CD5-48CF-A029-5B87021B4153}" type="slidenum">
              <a:rPr lang="en-US" smtClean="0"/>
              <a:t>20</a:t>
            </a:fld>
            <a:endParaRPr lang="en-US"/>
          </a:p>
        </p:txBody>
      </p:sp>
    </p:spTree>
    <p:extLst>
      <p:ext uri="{BB962C8B-B14F-4D97-AF65-F5344CB8AC3E}">
        <p14:creationId xmlns:p14="http://schemas.microsoft.com/office/powerpoint/2010/main" val="1197782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effectLst/>
                <a:latin typeface="Calibri" panose="020F0502020204030204" pitchFamily="34" charset="0"/>
                <a:ea typeface="DengXian" panose="02010600030101010101" pitchFamily="2" charset="-122"/>
              </a:rPr>
              <a:t>Currently, the UNGP platform contains tens of terabytes of global AIS data for the period from 2018 till now. </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rPr>
              <a:t>Here is an overview of the structure of UN Global platform for AIS. There are four parts: data aggregation, data storage, data computing, and platform services.</a:t>
            </a:r>
          </a:p>
          <a:p>
            <a:pPr marL="0" marR="0">
              <a:spcBef>
                <a:spcPts val="0"/>
              </a:spcBef>
              <a:spcAft>
                <a:spcPts val="0"/>
              </a:spcAft>
            </a:pPr>
            <a:endParaRPr lang="en-US" sz="1200" dirty="0">
              <a:effectLst/>
              <a:latin typeface="Calibri" panose="020F0502020204030204" pitchFamily="34" charset="0"/>
              <a:ea typeface="DengXian" panose="02010600030101010101" pitchFamily="2" charset="-122"/>
            </a:endParaRPr>
          </a:p>
          <a:p>
            <a:r>
              <a:rPr lang="en-US" sz="1200" dirty="0">
                <a:effectLst/>
                <a:latin typeface="Calibri"/>
                <a:ea typeface="DengXian"/>
                <a:cs typeface="Calibri"/>
              </a:rPr>
              <a:t>Let me introduce the structure from the bottom of this figure. The data aggregation part is done by </a:t>
            </a:r>
            <a:r>
              <a:rPr lang="en-US" sz="1200" dirty="0" err="1">
                <a:effectLst/>
                <a:latin typeface="Calibri"/>
                <a:ea typeface="DengXian"/>
                <a:cs typeface="Calibri"/>
              </a:rPr>
              <a:t>exactEarth</a:t>
            </a:r>
            <a:r>
              <a:rPr lang="en-US" sz="1200" dirty="0">
                <a:effectLst/>
                <a:latin typeface="Calibri"/>
                <a:ea typeface="DengXian"/>
                <a:cs typeface="Calibri"/>
              </a:rPr>
              <a:t>. AIS data is collected and aggregated from </a:t>
            </a:r>
            <a:r>
              <a:rPr lang="en-US" dirty="0">
                <a:latin typeface="Calibri"/>
                <a:ea typeface="DengXian"/>
                <a:cs typeface="Calibri"/>
              </a:rPr>
              <a:t>satellite network and land-based receiver network</a:t>
            </a:r>
            <a:r>
              <a:rPr lang="en-US" sz="1200" dirty="0">
                <a:effectLst/>
                <a:latin typeface="Calibri"/>
                <a:ea typeface="DengXian"/>
                <a:cs typeface="Calibri"/>
              </a:rPr>
              <a:t>. The data is made available almost instantly through API.</a:t>
            </a:r>
            <a:r>
              <a:rPr lang="en-US" dirty="0">
                <a:latin typeface="Calibri"/>
                <a:ea typeface="DengXian"/>
                <a:cs typeface="Calibri"/>
              </a:rPr>
              <a:t> </a:t>
            </a:r>
            <a:endParaRPr lang="en-US" sz="1200" dirty="0">
              <a:effectLst/>
              <a:latin typeface="Calibri" panose="020F0502020204030204" pitchFamily="34" charset="0"/>
              <a:ea typeface="DengXian" panose="02010600030101010101" pitchFamily="2" charset="-122"/>
              <a:cs typeface="Calibri"/>
            </a:endParaRPr>
          </a:p>
          <a:p>
            <a:pPr marL="0" marR="0">
              <a:spcBef>
                <a:spcPts val="0"/>
              </a:spcBef>
              <a:spcAft>
                <a:spcPts val="0"/>
              </a:spcAft>
            </a:pPr>
            <a:r>
              <a:rPr lang="en-US" sz="1200" dirty="0">
                <a:effectLst/>
                <a:latin typeface="Calibri" panose="020F0502020204030204" pitchFamily="34" charset="0"/>
                <a:ea typeface="DengXian" panose="02010600030101010101" pitchFamily="2" charset="-122"/>
              </a:rPr>
              <a:t> </a:t>
            </a:r>
          </a:p>
          <a:p>
            <a:pPr marL="0" marR="0">
              <a:spcBef>
                <a:spcPts val="0"/>
              </a:spcBef>
              <a:spcAft>
                <a:spcPts val="0"/>
              </a:spcAft>
            </a:pPr>
            <a:r>
              <a:rPr lang="en-US" sz="1200" dirty="0">
                <a:effectLst/>
                <a:latin typeface="Calibri"/>
                <a:ea typeface="DengXian"/>
                <a:cs typeface="Calibri"/>
              </a:rPr>
              <a:t>For the Data storage part, after the data is queried from ExactEarth’s API, then the data is stored in s3 bucket on AWS. </a:t>
            </a:r>
            <a:r>
              <a:rPr lang="en-US" dirty="0">
                <a:latin typeface="Calibri"/>
                <a:ea typeface="DengXian"/>
                <a:cs typeface="Calibri"/>
              </a:rPr>
              <a:t>The</a:t>
            </a:r>
            <a:r>
              <a:rPr lang="en-US" sz="1200" dirty="0">
                <a:effectLst/>
                <a:latin typeface="Calibri"/>
                <a:ea typeface="DengXian"/>
                <a:cs typeface="Calibri"/>
              </a:rPr>
              <a:t> data is saved in s3 as parquet files, partitioned by date. This minimizes the size of data and makes the processing faster and cheaper.</a:t>
            </a:r>
          </a:p>
          <a:p>
            <a:pPr marL="0" marR="0">
              <a:spcBef>
                <a:spcPts val="0"/>
              </a:spcBef>
              <a:spcAft>
                <a:spcPts val="0"/>
              </a:spcAft>
            </a:pPr>
            <a:r>
              <a:rPr lang="en-US" sz="1200" dirty="0">
                <a:effectLst/>
                <a:latin typeface="Calibri" panose="020F0502020204030204" pitchFamily="34" charset="0"/>
                <a:ea typeface="DengXian" panose="0201060003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rPr>
              <a:t>The data computing part is done on Ocean for Apache Spark. Apache Spark provides primitives for in-memory cluster computing. And we use Kubernetes to manage the cluster. Kubernetes is a container construction engine, which allows dynamic starting and stopping of executors of sparks with an auto-scaling ability.</a:t>
            </a:r>
            <a:r>
              <a:rPr lang="en-US" sz="1200" dirty="0">
                <a:effectLst/>
                <a:latin typeface="Calibri" panose="020F0502020204030204" pitchFamily="34" charset="0"/>
                <a:ea typeface="DengXian" panose="02010600030101010101" pitchFamily="2" charset="-122"/>
              </a:rPr>
              <a:t> As you can see here, the Spark driver distributes the workload across a cluster of Spark executors and runs them in parallel while Kubernetes manages the cluster.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DengXian" panose="02010600030101010101" pitchFamily="2" charset="-122"/>
            </a:endParaRPr>
          </a:p>
          <a:p>
            <a:r>
              <a:rPr lang="en-US" sz="1200" dirty="0">
                <a:effectLst/>
                <a:latin typeface="Calibri" panose="020F0502020204030204" pitchFamily="34" charset="0"/>
                <a:ea typeface="DengXian" panose="02010600030101010101" pitchFamily="2" charset="-122"/>
              </a:rPr>
              <a:t>Next, let’s look at the top of this figure. The UN Global Platform provides several services and applications. That allows users to write code and store code on the platform, and allow users to get access to the data and do big data processing, data analysis and data visualization. </a:t>
            </a:r>
            <a:endParaRPr lang="en-US" sz="1200" dirty="0">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21</a:t>
            </a:fld>
            <a:endParaRPr lang="en-US"/>
          </a:p>
        </p:txBody>
      </p:sp>
    </p:spTree>
    <p:extLst>
      <p:ext uri="{BB962C8B-B14F-4D97-AF65-F5344CB8AC3E}">
        <p14:creationId xmlns:p14="http://schemas.microsoft.com/office/powerpoint/2010/main" val="216173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the link and the main page of UN Global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see that there are four frequently used applications on the UN Global Platform, including: learning service, code service, notebook service, and account console.</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22</a:t>
            </a:fld>
            <a:endParaRPr lang="en-US"/>
          </a:p>
        </p:txBody>
      </p:sp>
    </p:spTree>
    <p:extLst>
      <p:ext uri="{BB962C8B-B14F-4D97-AF65-F5344CB8AC3E}">
        <p14:creationId xmlns:p14="http://schemas.microsoft.com/office/powerpoint/2010/main" val="459579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DB7"/>
                </a:solidFill>
              </a:rPr>
              <a:t>This is the view of the UN Global Platform code service. The code service of the UN Global Platform is based on GitLab. You can create a project here, store your code in projects on GitLab and</a:t>
            </a:r>
            <a:r>
              <a:rPr lang="zh-CN" altLang="en-US" sz="1200" dirty="0">
                <a:solidFill>
                  <a:srgbClr val="007DB7"/>
                </a:solidFill>
              </a:rPr>
              <a:t> </a:t>
            </a:r>
            <a:r>
              <a:rPr lang="en-US" altLang="zh-CN" sz="1200" dirty="0">
                <a:solidFill>
                  <a:srgbClr val="007DB7"/>
                </a:solidFill>
              </a:rPr>
              <a:t>collaborate</a:t>
            </a:r>
            <a:r>
              <a:rPr lang="zh-CN" altLang="en-US" sz="1200" dirty="0">
                <a:solidFill>
                  <a:srgbClr val="007DB7"/>
                </a:solidFill>
              </a:rPr>
              <a:t> </a:t>
            </a:r>
            <a:r>
              <a:rPr lang="en-US" altLang="zh-CN" sz="1200" dirty="0">
                <a:solidFill>
                  <a:srgbClr val="007DB7"/>
                </a:solidFill>
              </a:rPr>
              <a:t>with</a:t>
            </a:r>
            <a:r>
              <a:rPr lang="zh-CN" altLang="en-US" sz="1200" dirty="0">
                <a:solidFill>
                  <a:srgbClr val="007DB7"/>
                </a:solidFill>
              </a:rPr>
              <a:t> </a:t>
            </a:r>
            <a:r>
              <a:rPr lang="en-US" altLang="zh-CN" sz="1200" dirty="0">
                <a:solidFill>
                  <a:srgbClr val="007DB7"/>
                </a:solidFill>
              </a:rPr>
              <a:t>your</a:t>
            </a:r>
            <a:r>
              <a:rPr lang="zh-CN" altLang="en-US" sz="1200" dirty="0">
                <a:solidFill>
                  <a:srgbClr val="007DB7"/>
                </a:solidFill>
              </a:rPr>
              <a:t> </a:t>
            </a:r>
            <a:r>
              <a:rPr lang="en-US" altLang="zh-CN" sz="1200" dirty="0">
                <a:solidFill>
                  <a:srgbClr val="007DB7"/>
                </a:solidFill>
              </a:rPr>
              <a:t>colleagues. You can also join the AIS task team group and </a:t>
            </a:r>
            <a:r>
              <a:rPr lang="en-GB" altLang="zh-CN" sz="1200" dirty="0">
                <a:solidFill>
                  <a:srgbClr val="007DB7"/>
                </a:solidFill>
                <a:effectLst/>
                <a:latin typeface="Calibri" panose="020F0502020204030204" pitchFamily="34" charset="0"/>
                <a:cs typeface="Arial" panose="020B0604020202020204" pitchFamily="34" charset="0"/>
              </a:rPr>
              <a:t>o</a:t>
            </a:r>
            <a:r>
              <a:rPr lang="en-GB" sz="1200" dirty="0">
                <a:effectLst/>
                <a:latin typeface="Calibri" panose="020F0502020204030204" pitchFamily="34" charset="0"/>
                <a:ea typeface="Calibri" panose="020F0502020204030204" pitchFamily="34" charset="0"/>
                <a:cs typeface="Arial" panose="020B0604020202020204" pitchFamily="34" charset="0"/>
              </a:rPr>
              <a:t>btain AIS related code samples and resources from GitLab.</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23</a:t>
            </a:fld>
            <a:endParaRPr lang="en-US"/>
          </a:p>
        </p:txBody>
      </p:sp>
    </p:spTree>
    <p:extLst>
      <p:ext uri="{BB962C8B-B14F-4D97-AF65-F5344CB8AC3E}">
        <p14:creationId xmlns:p14="http://schemas.microsoft.com/office/powerpoint/2010/main" val="1894134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007DB7"/>
                </a:solidFill>
              </a:rPr>
              <a:t>Next, this is the entry page of the UN Global Platform notebook service. The notebook service of</a:t>
            </a:r>
            <a:r>
              <a:rPr lang="en-US" altLang="zh-CN" sz="1200" dirty="0">
                <a:solidFill>
                  <a:srgbClr val="007DB7"/>
                </a:solidFill>
              </a:rPr>
              <a:t> Platform is based on </a:t>
            </a:r>
            <a:r>
              <a:rPr lang="en-US" altLang="zh-CN" sz="1200" dirty="0" err="1">
                <a:solidFill>
                  <a:srgbClr val="007DB7"/>
                </a:solidFill>
              </a:rPr>
              <a:t>Jupyterhub</a:t>
            </a:r>
            <a:r>
              <a:rPr lang="en-US" altLang="zh-CN" sz="1200" dirty="0">
                <a:solidFill>
                  <a:srgbClr val="007DB7"/>
                </a:solidFill>
              </a:rPr>
              <a:t>, which is a b</a:t>
            </a:r>
            <a:r>
              <a:rPr lang="en-US" sz="1200" dirty="0">
                <a:solidFill>
                  <a:srgbClr val="007DB7"/>
                </a:solidFill>
              </a:rPr>
              <a:t>rowser-based remote computing environment. It is the main point of entry to access AIS data and Spark analytics. Users can </a:t>
            </a:r>
            <a:r>
              <a:rPr lang="en-US" sz="1200" dirty="0">
                <a:effectLst/>
                <a:latin typeface="Calibri" panose="020F0502020204030204" pitchFamily="34" charset="0"/>
              </a:rPr>
              <a:t>write their logic and run their code in here</a:t>
            </a:r>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24</a:t>
            </a:fld>
            <a:endParaRPr lang="en-US"/>
          </a:p>
        </p:txBody>
      </p:sp>
    </p:spTree>
    <p:extLst>
      <p:ext uri="{BB962C8B-B14F-4D97-AF65-F5344CB8AC3E}">
        <p14:creationId xmlns:p14="http://schemas.microsoft.com/office/powerpoint/2010/main" val="22861801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show you a demo of how to acquire AIS data.</a:t>
            </a:r>
          </a:p>
          <a:p>
            <a:endParaRPr lang="en-US" dirty="0"/>
          </a:p>
          <a:p>
            <a:r>
              <a:rPr lang="en-US" dirty="0"/>
              <a:t>Firstly, let’s open this link and go to our platform.</a:t>
            </a:r>
          </a:p>
          <a:p>
            <a:r>
              <a:rPr lang="en-US" sz="1800" dirty="0">
                <a:effectLst/>
                <a:latin typeface="Calibri" panose="020F0502020204030204" pitchFamily="34" charset="0"/>
              </a:rPr>
              <a:t>d153178b35e8089500a998ca5e50fbcb8fd870a2c40deb457c531222c288dbbf</a:t>
            </a:r>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25</a:t>
            </a:fld>
            <a:endParaRPr lang="en-US"/>
          </a:p>
        </p:txBody>
      </p:sp>
    </p:spTree>
    <p:extLst>
      <p:ext uri="{BB962C8B-B14F-4D97-AF65-F5344CB8AC3E}">
        <p14:creationId xmlns:p14="http://schemas.microsoft.com/office/powerpoint/2010/main" val="321484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0"/>
              </a:spcAft>
              <a:buClr>
                <a:schemeClr val="accent1"/>
              </a:buClr>
              <a:buSzPct val="80000"/>
              <a:buFont typeface="Wingdings 3" charset="2"/>
              <a:buNone/>
              <a:tabLst/>
              <a:defRPr/>
            </a:pPr>
            <a:r>
              <a:rPr lang="en-US" dirty="0"/>
              <a:t>The AIS data is converted to parquet format to store. </a:t>
            </a:r>
          </a:p>
          <a:p>
            <a:pPr marL="0" lvl="0" indent="0">
              <a:spcBef>
                <a:spcPts val="1000"/>
              </a:spcBef>
              <a:buClr>
                <a:schemeClr val="accent1"/>
              </a:buClr>
              <a:buSzPct val="80000"/>
              <a:buFont typeface="Wingdings 3" charset="2"/>
              <a:buNone/>
            </a:pPr>
            <a:r>
              <a:rPr lang="en-US" dirty="0"/>
              <a:t>Every parquet is partitioned by H3 index resolution 0.</a:t>
            </a:r>
            <a:endParaRPr lang="en-US" dirty="0">
              <a:solidFill>
                <a:schemeClr val="bg1"/>
              </a:solidFill>
              <a:sym typeface="Calibri"/>
            </a:endParaRPr>
          </a:p>
          <a:p>
            <a:pPr marL="0" lvl="0" indent="0">
              <a:spcBef>
                <a:spcPts val="1000"/>
              </a:spcBef>
              <a:buClr>
                <a:schemeClr val="accent1"/>
              </a:buClr>
              <a:buSzPct val="80000"/>
              <a:buFont typeface="Wingdings 3" charset="2"/>
              <a:buNone/>
            </a:pPr>
            <a:endParaRPr lang="en-US" dirty="0">
              <a:solidFill>
                <a:schemeClr val="bg1"/>
              </a:solidFill>
              <a:sym typeface="Calibri"/>
            </a:endParaRPr>
          </a:p>
          <a:p>
            <a:pPr marL="0" lvl="0" indent="0">
              <a:spcBef>
                <a:spcPts val="1000"/>
              </a:spcBef>
              <a:buClr>
                <a:schemeClr val="accent1"/>
              </a:buClr>
              <a:buSzPct val="80000"/>
              <a:buFont typeface="Wingdings 3" charset="2"/>
              <a:buNone/>
            </a:pPr>
            <a:endParaRPr lang="en-US" dirty="0">
              <a:solidFill>
                <a:schemeClr val="bg1"/>
              </a:solidFill>
              <a:cs typeface="Calibri"/>
            </a:endParaRPr>
          </a:p>
          <a:p>
            <a:pPr>
              <a:spcBef>
                <a:spcPts val="1000"/>
              </a:spcBef>
            </a:pPr>
            <a:r>
              <a:rPr lang="en-US"/>
              <a:t>So what is H3 index? H3 index is a hexagonal hierarchal spatial index. It is a global grid system developed by Uber Engineering.</a:t>
            </a:r>
          </a:p>
          <a:p>
            <a:pPr>
              <a:spcBef>
                <a:spcPts val="1000"/>
              </a:spcBef>
            </a:pPr>
            <a:r>
              <a:rPr lang="en-US" dirty="0"/>
              <a:t>As it shows in the picture, each latitude and longitude pair transformed to a 64-bit H3 index identifying a grid cell.</a:t>
            </a:r>
            <a:endParaRPr lang="en-US" dirty="0">
              <a:cs typeface="Calibri"/>
            </a:endParaRPr>
          </a:p>
          <a:p>
            <a:pPr>
              <a:spcBef>
                <a:spcPts val="1000"/>
              </a:spcBef>
            </a:pPr>
            <a:r>
              <a:rPr lang="en-US"/>
              <a:t>H3 index have different resolutions like Resolution 0 and Resolution 15. </a:t>
            </a:r>
            <a:endParaRPr lang="en-US">
              <a:solidFill>
                <a:srgbClr val="FFFFFF"/>
              </a:solidFill>
            </a:endParaRPr>
          </a:p>
          <a:p>
            <a:pPr>
              <a:spcBef>
                <a:spcPts val="1000"/>
              </a:spcBef>
            </a:pPr>
            <a:endParaRPr lang="en-US" dirty="0"/>
          </a:p>
          <a:p>
            <a:pPr>
              <a:spcBef>
                <a:spcPts val="1000"/>
              </a:spcBef>
            </a:pPr>
            <a:r>
              <a:rPr lang="en-US" dirty="0"/>
              <a:t>H3 index resolution 0 is used for AIS partitioning. There are 122 unique indices. The average area is 4.2million sq.km, and the average hexagon edge length is 1107 km.</a:t>
            </a:r>
            <a:endParaRPr lang="en-US" dirty="0">
              <a:solidFill>
                <a:schemeClr val="bg1"/>
              </a:solidFill>
              <a:cs typeface="Calibri"/>
            </a:endParaRP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26</a:t>
            </a:fld>
            <a:endParaRPr lang="en-US"/>
          </a:p>
        </p:txBody>
      </p:sp>
    </p:spTree>
    <p:extLst>
      <p:ext uri="{BB962C8B-B14F-4D97-AF65-F5344CB8AC3E}">
        <p14:creationId xmlns:p14="http://schemas.microsoft.com/office/powerpoint/2010/main" val="4221639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end of this session, let me share some useful resources and learning opportunities with you.</a:t>
            </a:r>
          </a:p>
        </p:txBody>
      </p:sp>
      <p:sp>
        <p:nvSpPr>
          <p:cNvPr id="4" name="Slide Number Placeholder 3"/>
          <p:cNvSpPr>
            <a:spLocks noGrp="1"/>
          </p:cNvSpPr>
          <p:nvPr>
            <p:ph type="sldNum" sz="quarter" idx="5"/>
          </p:nvPr>
        </p:nvSpPr>
        <p:spPr/>
        <p:txBody>
          <a:bodyPr/>
          <a:lstStyle/>
          <a:p>
            <a:fld id="{D682787D-8CD5-48CF-A029-5B87021B4153}" type="slidenum">
              <a:rPr lang="en-US" smtClean="0"/>
              <a:t>29</a:t>
            </a:fld>
            <a:endParaRPr lang="en-US"/>
          </a:p>
        </p:txBody>
      </p:sp>
    </p:spTree>
    <p:extLst>
      <p:ext uri="{BB962C8B-B14F-4D97-AF65-F5344CB8AC3E}">
        <p14:creationId xmlns:p14="http://schemas.microsoft.com/office/powerpoint/2010/main" val="4032746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learn more about AIS, you can go to read our AIS handbook. The first link is our page for the AIS handbook. You can get step-by-step guidelines here and download sample scripts. More case studies are also provided.</a:t>
            </a:r>
          </a:p>
          <a:p>
            <a:endParaRPr lang="en-US" dirty="0"/>
          </a:p>
          <a:p>
            <a:r>
              <a:rPr lang="en-US" dirty="0"/>
              <a:t>Or you can take a course on our e-learning platform, to learn more deeply about what is AIS, and how to query the AIS and how to use AIS data.</a:t>
            </a:r>
          </a:p>
          <a:p>
            <a:endParaRPr lang="en-US" dirty="0"/>
          </a:p>
          <a:p>
            <a:r>
              <a:rPr lang="en-US" dirty="0"/>
              <a:t>Also, we plan to have an AIS sprint this year. It would be a 1 week online training in September with administrator and live sessions. In this training, you can get some hands-on practices of using AIS data.</a:t>
            </a:r>
          </a:p>
        </p:txBody>
      </p:sp>
      <p:sp>
        <p:nvSpPr>
          <p:cNvPr id="4" name="Slide Number Placeholder 3"/>
          <p:cNvSpPr>
            <a:spLocks noGrp="1"/>
          </p:cNvSpPr>
          <p:nvPr>
            <p:ph type="sldNum" sz="quarter" idx="5"/>
          </p:nvPr>
        </p:nvSpPr>
        <p:spPr/>
        <p:txBody>
          <a:bodyPr/>
          <a:lstStyle/>
          <a:p>
            <a:fld id="{D682787D-8CD5-48CF-A029-5B87021B4153}" type="slidenum">
              <a:rPr lang="en-US" smtClean="0"/>
              <a:t>30</a:t>
            </a:fld>
            <a:endParaRPr lang="en-US"/>
          </a:p>
        </p:txBody>
      </p:sp>
    </p:spTree>
    <p:extLst>
      <p:ext uri="{BB962C8B-B14F-4D97-AF65-F5344CB8AC3E}">
        <p14:creationId xmlns:p14="http://schemas.microsoft.com/office/powerpoint/2010/main" val="2238211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useful resources.</a:t>
            </a:r>
          </a:p>
          <a:p>
            <a:endParaRPr lang="en-US" dirty="0"/>
          </a:p>
          <a:p>
            <a:r>
              <a:rPr lang="en-US" dirty="0"/>
              <a:t>If you want to learn more about AIS task team and know what does this task team do, please go to our official website.</a:t>
            </a:r>
          </a:p>
          <a:p>
            <a:r>
              <a:rPr lang="en-US" dirty="0"/>
              <a:t>Here are the links of the three use cases I just introduced. You can know more details about their research and project here.</a:t>
            </a:r>
          </a:p>
          <a:p>
            <a:r>
              <a:rPr lang="en-US" dirty="0"/>
              <a:t>We held an AIS Big data hackathon in 2020. If you want to see more interesting use cases of AIS data, you can also view our winning project. Their brilliant idea may inspire you.</a:t>
            </a:r>
          </a:p>
        </p:txBody>
      </p:sp>
      <p:sp>
        <p:nvSpPr>
          <p:cNvPr id="4" name="Slide Number Placeholder 3"/>
          <p:cNvSpPr>
            <a:spLocks noGrp="1"/>
          </p:cNvSpPr>
          <p:nvPr>
            <p:ph type="sldNum" sz="quarter" idx="5"/>
          </p:nvPr>
        </p:nvSpPr>
        <p:spPr/>
        <p:txBody>
          <a:bodyPr/>
          <a:lstStyle/>
          <a:p>
            <a:fld id="{D682787D-8CD5-48CF-A029-5B87021B4153}" type="slidenum">
              <a:rPr lang="en-US" smtClean="0"/>
              <a:t>31</a:t>
            </a:fld>
            <a:endParaRPr lang="en-US"/>
          </a:p>
        </p:txBody>
      </p:sp>
    </p:spTree>
    <p:extLst>
      <p:ext uri="{BB962C8B-B14F-4D97-AF65-F5344CB8AC3E}">
        <p14:creationId xmlns:p14="http://schemas.microsoft.com/office/powerpoint/2010/main" val="3804011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start with an overview of what is AIS, and what is AIS data.</a:t>
            </a:r>
          </a:p>
          <a:p>
            <a:endParaRPr lang="en-US" dirty="0"/>
          </a:p>
          <a:p>
            <a:r>
              <a:rPr lang="en-US" dirty="0"/>
              <a:t>(add a map – show</a:t>
            </a:r>
            <a:r>
              <a:rPr lang="zh-CN" altLang="en-US" dirty="0"/>
              <a:t> </a:t>
            </a:r>
            <a:r>
              <a:rPr lang="en-US" altLang="zh-CN" dirty="0"/>
              <a:t>AIS</a:t>
            </a:r>
            <a:r>
              <a:rPr lang="zh-CN" altLang="en-US" dirty="0"/>
              <a:t> </a:t>
            </a:r>
            <a:r>
              <a:rPr lang="en-US" altLang="zh-CN" dirty="0"/>
              <a:t>Big</a:t>
            </a:r>
            <a:r>
              <a:rPr lang="zh-CN" altLang="en-US" dirty="0"/>
              <a:t> </a:t>
            </a:r>
            <a:r>
              <a:rPr lang="en-US" altLang="zh-CN"/>
              <a:t>Data</a:t>
            </a:r>
            <a:r>
              <a:rPr lang="en-US"/>
              <a:t>)</a:t>
            </a:r>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3</a:t>
            </a:fld>
            <a:endParaRPr lang="en-US"/>
          </a:p>
        </p:txBody>
      </p:sp>
    </p:spTree>
    <p:extLst>
      <p:ext uri="{BB962C8B-B14F-4D97-AF65-F5344CB8AC3E}">
        <p14:creationId xmlns:p14="http://schemas.microsoft.com/office/powerpoint/2010/main" val="25583342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 me introduce how to request access to the UNGP AIS. After you get the access, you can try to run the code</a:t>
            </a:r>
            <a:r>
              <a:rPr lang="en-US"/>
              <a:t>, analyze AIS data, </a:t>
            </a:r>
            <a:r>
              <a:rPr lang="en-US" dirty="0"/>
              <a:t>and work on your </a:t>
            </a:r>
            <a:r>
              <a:rPr lang="en-US"/>
              <a:t>own project.</a:t>
            </a:r>
            <a:endParaRPr lang="en-US" dirty="0"/>
          </a:p>
          <a:p>
            <a:endParaRPr lang="en-US" dirty="0"/>
          </a:p>
          <a:p>
            <a:r>
              <a:rPr lang="en-US" dirty="0"/>
              <a:t>To request access to the AIS data on the UN Global Platform, you need to send an email to support@officialstatistics.org and provide: your full name, email address, nationality, and details on your use of AIS. </a:t>
            </a:r>
          </a:p>
          <a:p>
            <a:endParaRPr lang="en-US" dirty="0"/>
          </a:p>
          <a:p>
            <a:r>
              <a:rPr lang="en-US" dirty="0"/>
              <a:t>The support team would review the request. If your request is qualified, the support team would create an account for you on the UN Global Platform and send an invitation to join. After receiving the welcome email, you can click the activation link and activate the account. Apart from this, the support team would also request the user to fill-out a form for tracking.</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32</a:t>
            </a:fld>
            <a:endParaRPr lang="en-US"/>
          </a:p>
        </p:txBody>
      </p:sp>
    </p:spTree>
    <p:extLst>
      <p:ext uri="{BB962C8B-B14F-4D97-AF65-F5344CB8AC3E}">
        <p14:creationId xmlns:p14="http://schemas.microsoft.com/office/powerpoint/2010/main" val="37538868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thank you everyone for listening.</a:t>
            </a:r>
          </a:p>
          <a:p>
            <a:endParaRPr lang="en-US" dirty="0"/>
          </a:p>
          <a:p>
            <a:r>
              <a:rPr lang="en-US" dirty="0"/>
              <a:t>If you have any question, maybe you can raise your hand, or you can </a:t>
            </a:r>
            <a:r>
              <a:rPr lang="en-US"/>
              <a:t>let me know </a:t>
            </a:r>
            <a:r>
              <a:rPr lang="en-US" dirty="0"/>
              <a:t>in </a:t>
            </a:r>
            <a:r>
              <a:rPr lang="en-US"/>
              <a:t>the chat</a:t>
            </a:r>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33</a:t>
            </a:fld>
            <a:endParaRPr lang="en-US"/>
          </a:p>
        </p:txBody>
      </p:sp>
    </p:spTree>
    <p:extLst>
      <p:ext uri="{BB962C8B-B14F-4D97-AF65-F5344CB8AC3E}">
        <p14:creationId xmlns:p14="http://schemas.microsoft.com/office/powerpoint/2010/main" val="1713337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AIS refers to the Automatic Identification System used by ships globally. </a:t>
            </a:r>
          </a:p>
          <a:p>
            <a:r>
              <a:rPr lang="en-US" dirty="0"/>
              <a:t>It is an automated, autonomous tracking system which can be used for the exchange of navigational information between AIS-equipped terminals.</a:t>
            </a:r>
          </a:p>
          <a:p>
            <a:r>
              <a:rPr lang="en-US" sz="1200" dirty="0"/>
              <a:t>It allows vessels like cargo ship, tanker, fishing vessel or passenger ship, to periodically broadcast their information. </a:t>
            </a:r>
            <a:endParaRPr lang="en-US" dirty="0"/>
          </a:p>
          <a:p>
            <a:endParaRPr lang="en-US" dirty="0"/>
          </a:p>
          <a:p>
            <a:r>
              <a:rPr lang="en-US" sz="1200" dirty="0"/>
              <a:t>AIS was originally developed by IMO (International Maritime Organization) in 2004, solely for collision avoidance among large vessels at sea that are not within range of shore-based systems. </a:t>
            </a:r>
          </a:p>
          <a:p>
            <a:r>
              <a:rPr lang="en-US" sz="1200" dirty="0"/>
              <a:t>Now, AIS data provides a big data source of unrivaled quality above and beyond its original application for collision avoidance.</a:t>
            </a:r>
          </a:p>
          <a:p>
            <a:endParaRPr lang="en-US" dirty="0"/>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4</a:t>
            </a:fld>
            <a:endParaRPr lang="en-US"/>
          </a:p>
        </p:txBody>
      </p:sp>
    </p:spTree>
    <p:extLst>
      <p:ext uri="{BB962C8B-B14F-4D97-AF65-F5344CB8AC3E}">
        <p14:creationId xmlns:p14="http://schemas.microsoft.com/office/powerpoint/2010/main" val="1827668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AIS big data, </a:t>
            </a:r>
            <a:r>
              <a:rPr lang="en-US" sz="1200" dirty="0"/>
              <a:t>the system stores more than 11 million AIS messages a day.</a:t>
            </a:r>
            <a:r>
              <a:rPr lang="en-US" dirty="0"/>
              <a:t> Now the data volume is about tens of terabytes.</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27 different AIS messages containing different types of information.</a:t>
            </a:r>
          </a:p>
          <a:p>
            <a:r>
              <a:rPr lang="en-US" dirty="0"/>
              <a:t>AIS data mainly comprised of 3 information categories, which are Static data, dynamic data, and voyage-related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Static data, it refers to information on ship characteristics, like </a:t>
            </a:r>
            <a:r>
              <a:rPr lang="en-US" sz="1200" dirty="0">
                <a:latin typeface="Source Sans Pro" panose="020B0503030403020204" pitchFamily="34" charset="0"/>
                <a:ea typeface="Source Sans Pro" panose="020B0503030403020204" pitchFamily="34" charset="0"/>
              </a:rPr>
              <a:t>MMSI the Maritime Mobile Service Identity, IMO number, call sign, ship name, type, and dimensions.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ource Sans Pro" panose="020B0503030403020204" pitchFamily="34" charset="0"/>
                <a:ea typeface="Source Sans Pro" panose="020B0503030403020204" pitchFamily="34" charset="0"/>
              </a:rPr>
              <a:t>Dynamic data is information on ship position and movements, like: long, </a:t>
            </a:r>
            <a:r>
              <a:rPr lang="en-US" sz="1200" dirty="0" err="1">
                <a:latin typeface="Source Sans Pro" panose="020B0503030403020204" pitchFamily="34" charset="0"/>
                <a:ea typeface="Source Sans Pro" panose="020B0503030403020204" pitchFamily="34" charset="0"/>
              </a:rPr>
              <a:t>lat</a:t>
            </a:r>
            <a:r>
              <a:rPr lang="en-US" sz="1200" dirty="0">
                <a:latin typeface="Source Sans Pro" panose="020B0503030403020204" pitchFamily="34" charset="0"/>
                <a:ea typeface="Source Sans Pro" panose="020B0503030403020204" pitchFamily="34" charset="0"/>
              </a:rPr>
              <a:t> of ship’s position, speed over ground (SOG), course over ground (COG), and navigation status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ource Sans Pro" panose="020B0503030403020204" pitchFamily="34" charset="0"/>
                <a:ea typeface="Source Sans Pro" panose="020B0503030403020204" pitchFamily="34" charset="0"/>
              </a:rPr>
              <a:t>Voyage-related data refers to information on a current voyage, like Destination, estimated time of arrival, and drought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ource Sans Pro" panose="020B0503030403020204" pitchFamily="34" charset="0"/>
              <a:ea typeface="Source Sans Pro" panose="020B05030304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ource Sans Pro" panose="020B0503030403020204" pitchFamily="34" charset="0"/>
              <a:ea typeface="Source Sans Pro" panose="020B0503030403020204" pitchFamily="34" charset="0"/>
            </a:endParaRP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5</a:t>
            </a:fld>
            <a:endParaRPr lang="en-US"/>
          </a:p>
        </p:txBody>
      </p:sp>
    </p:spTree>
    <p:extLst>
      <p:ext uri="{BB962C8B-B14F-4D97-AF65-F5344CB8AC3E}">
        <p14:creationId xmlns:p14="http://schemas.microsoft.com/office/powerpoint/2010/main" val="923091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Now let me show you some AIS data examples, to give you a clearer picture to let you know what does the AIS data look like</a:t>
            </a:r>
            <a:endParaRPr lang="en-US" dirty="0"/>
          </a:p>
          <a:p>
            <a:pPr>
              <a:defRPr/>
            </a:pPr>
            <a:endParaRPr lang="en-US" dirty="0"/>
          </a:p>
          <a:p>
            <a:pPr>
              <a:defRPr/>
            </a:pPr>
            <a:r>
              <a:rPr lang="en-US" dirty="0">
                <a:cs typeface="Calibri" panose="020F0502020204030204"/>
              </a:rPr>
              <a:t>So here are some example records. As you can see here, it has some columns about the vessel ID, like </a:t>
            </a:r>
            <a:r>
              <a:rPr lang="en-US" dirty="0"/>
              <a:t>the FID, </a:t>
            </a:r>
            <a:r>
              <a:rPr lang="en-US" dirty="0" err="1"/>
              <a:t>mmsi</a:t>
            </a:r>
            <a:r>
              <a:rPr lang="en-US" dirty="0"/>
              <a:t>, </a:t>
            </a:r>
            <a:r>
              <a:rPr lang="en-US" dirty="0" err="1"/>
              <a:t>imo</a:t>
            </a:r>
            <a:r>
              <a:rPr lang="en-US" dirty="0"/>
              <a:t> number,</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it also includes information of vessel name, vessel type, vessel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 length and width of the vessel, and the nationality of the vessel.</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6</a:t>
            </a:fld>
            <a:endParaRPr lang="en-US"/>
          </a:p>
        </p:txBody>
      </p:sp>
    </p:spTree>
    <p:extLst>
      <p:ext uri="{BB962C8B-B14F-4D97-AF65-F5344CB8AC3E}">
        <p14:creationId xmlns:p14="http://schemas.microsoft.com/office/powerpoint/2010/main" val="1461638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Apart from this, it also includes information such as the destination,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geospatial location, as you can see in this table, we can get position point, longitude, and latitude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also provides information of speed, and navigational status on the ship</a:t>
            </a: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7</a:t>
            </a:fld>
            <a:endParaRPr lang="en-US"/>
          </a:p>
        </p:txBody>
      </p:sp>
    </p:spTree>
    <p:extLst>
      <p:ext uri="{BB962C8B-B14F-4D97-AF65-F5344CB8AC3E}">
        <p14:creationId xmlns:p14="http://schemas.microsoft.com/office/powerpoint/2010/main" val="360563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also get information like: the source of the transmission, the date and time of the transmission.</a:t>
            </a:r>
          </a:p>
          <a:p>
            <a:pPr>
              <a:defRPr/>
            </a:pPr>
            <a:r>
              <a:rPr lang="en-US" dirty="0"/>
              <a:t>To summarize, this provides a rich data set of shipping information to use.</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682787D-8CD5-48CF-A029-5B87021B4153}" type="slidenum">
              <a:rPr lang="en-US" smtClean="0"/>
              <a:t>8</a:t>
            </a:fld>
            <a:endParaRPr lang="en-US"/>
          </a:p>
        </p:txBody>
      </p:sp>
    </p:spTree>
    <p:extLst>
      <p:ext uri="{BB962C8B-B14F-4D97-AF65-F5344CB8AC3E}">
        <p14:creationId xmlns:p14="http://schemas.microsoft.com/office/powerpoint/2010/main" val="219644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how the AIS data is generated. </a:t>
            </a:r>
          </a:p>
          <a:p>
            <a:r>
              <a:rPr lang="en-US">
                <a:cs typeface="Calibri"/>
              </a:rPr>
              <a:t>As I just mentioned, the AIS-equipped vessels can periodically broadcast their identity and position information. </a:t>
            </a:r>
          </a:p>
          <a:p>
            <a:pPr marL="171450" indent="-171450">
              <a:buFont typeface="Calibri"/>
              <a:buChar char="-"/>
            </a:pPr>
            <a:r>
              <a:rPr lang="en-US" dirty="0">
                <a:cs typeface="Calibri"/>
              </a:rPr>
              <a:t>When the ship is close to the shore, it will send AIS message to land-based AIS receiver network</a:t>
            </a:r>
          </a:p>
          <a:p>
            <a:pPr marL="171450" indent="-171450">
              <a:buFont typeface="Calibri"/>
              <a:buChar char="-"/>
            </a:pPr>
            <a:r>
              <a:rPr lang="en-US">
                <a:cs typeface="Calibri"/>
              </a:rPr>
              <a:t>When the ship is far away from the shore, it will exchange message with AIS satellite network, and the satellite network would exchange messages with the ground station.</a:t>
            </a:r>
          </a:p>
          <a:p>
            <a:r>
              <a:rPr lang="en-US" dirty="0">
                <a:cs typeface="Calibri"/>
              </a:rPr>
              <a:t>After this, the AIS messages will be transfer from the ground station and AIS receiver network to a Maritime data aggregator. Here, the AIS data would be edited and aggregated. </a:t>
            </a:r>
          </a:p>
          <a:p>
            <a:r>
              <a:rPr lang="en-US" dirty="0">
                <a:cs typeface="Calibri"/>
              </a:rPr>
              <a:t>And user can get aggregated and cleaned AIS data from the data aggregator</a:t>
            </a:r>
          </a:p>
        </p:txBody>
      </p:sp>
      <p:sp>
        <p:nvSpPr>
          <p:cNvPr id="4" name="Slide Number Placeholder 3"/>
          <p:cNvSpPr>
            <a:spLocks noGrp="1"/>
          </p:cNvSpPr>
          <p:nvPr>
            <p:ph type="sldNum" sz="quarter" idx="5"/>
          </p:nvPr>
        </p:nvSpPr>
        <p:spPr/>
        <p:txBody>
          <a:bodyPr/>
          <a:lstStyle/>
          <a:p>
            <a:fld id="{D682787D-8CD5-48CF-A029-5B87021B4153}" type="slidenum">
              <a:rPr lang="en-US" smtClean="0"/>
              <a:t>9</a:t>
            </a:fld>
            <a:endParaRPr lang="en-US"/>
          </a:p>
        </p:txBody>
      </p:sp>
    </p:spTree>
    <p:extLst>
      <p:ext uri="{BB962C8B-B14F-4D97-AF65-F5344CB8AC3E}">
        <p14:creationId xmlns:p14="http://schemas.microsoft.com/office/powerpoint/2010/main" val="3805074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215C-4B3B-EE42-3FEB-5FCEDE96F1D9}"/>
              </a:ext>
            </a:extLst>
          </p:cNvPr>
          <p:cNvSpPr>
            <a:spLocks noGrp="1"/>
          </p:cNvSpPr>
          <p:nvPr>
            <p:ph type="ctrTitle"/>
          </p:nvPr>
        </p:nvSpPr>
        <p:spPr>
          <a:xfrm>
            <a:off x="1524000" y="1122363"/>
            <a:ext cx="9144000" cy="2387600"/>
          </a:xfrm>
        </p:spPr>
        <p:txBody>
          <a:bodyPr anchor="b"/>
          <a:lstStyle>
            <a:lvl1pPr algn="ctr">
              <a:defRPr sz="600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234698-35B5-AC62-D0A3-5CB21B6EA712}"/>
              </a:ext>
            </a:extLst>
          </p:cNvPr>
          <p:cNvSpPr>
            <a:spLocks noGrp="1"/>
          </p:cNvSpPr>
          <p:nvPr>
            <p:ph type="subTitle" idx="1"/>
          </p:nvPr>
        </p:nvSpPr>
        <p:spPr>
          <a:xfrm>
            <a:off x="1524000" y="3602038"/>
            <a:ext cx="9144000" cy="1655762"/>
          </a:xfrm>
        </p:spPr>
        <p:txBody>
          <a:bodyPr/>
          <a:lstStyle>
            <a:lvl1pPr marL="0" indent="0" algn="ctr">
              <a:buNone/>
              <a:defRPr sz="2400">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27172F7-E841-6AD2-DFC3-780780B75660}"/>
              </a:ext>
            </a:extLst>
          </p:cNvPr>
          <p:cNvSpPr>
            <a:spLocks noGrp="1"/>
          </p:cNvSpPr>
          <p:nvPr>
            <p:ph type="dt" sz="half" idx="10"/>
          </p:nvPr>
        </p:nvSpPr>
        <p:spPr>
          <a:xfrm>
            <a:off x="1543590" y="6356350"/>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fld id="{7543C9B6-B415-4373-8B8B-D6043A6E765D}" type="datetimeFigureOut">
              <a:rPr lang="en-US" smtClean="0"/>
              <a:pPr/>
              <a:t>10/22/2023</a:t>
            </a:fld>
            <a:endParaRPr lang="en-US" dirty="0"/>
          </a:p>
        </p:txBody>
      </p:sp>
      <p:sp>
        <p:nvSpPr>
          <p:cNvPr id="5" name="Footer Placeholder 4">
            <a:extLst>
              <a:ext uri="{FF2B5EF4-FFF2-40B4-BE49-F238E27FC236}">
                <a16:creationId xmlns:a16="http://schemas.microsoft.com/office/drawing/2014/main" id="{558B1B03-2193-8D8D-9F3E-BA7A86B38D4C}"/>
              </a:ext>
            </a:extLst>
          </p:cNvPr>
          <p:cNvSpPr>
            <a:spLocks noGrp="1"/>
          </p:cNvSpPr>
          <p:nvPr>
            <p:ph type="ftr" sz="quarter" idx="11"/>
          </p:nvPr>
        </p:nvSpPr>
        <p:spPr>
          <a:xfrm>
            <a:off x="4743990" y="6356350"/>
            <a:ext cx="41148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sp>
        <p:nvSpPr>
          <p:cNvPr id="6" name="Slide Number Placeholder 5">
            <a:extLst>
              <a:ext uri="{FF2B5EF4-FFF2-40B4-BE49-F238E27FC236}">
                <a16:creationId xmlns:a16="http://schemas.microsoft.com/office/drawing/2014/main" id="{5FDBD051-CB0D-CF5A-BA43-80A0DAF04306}"/>
              </a:ext>
            </a:extLst>
          </p:cNvPr>
          <p:cNvSpPr>
            <a:spLocks noGrp="1"/>
          </p:cNvSpPr>
          <p:nvPr>
            <p:ph type="sldNum" sz="quarter" idx="12"/>
          </p:nvPr>
        </p:nvSpPr>
        <p:spPr/>
        <p:txBody>
          <a:bodyPr/>
          <a:lstStyle>
            <a:lvl1pPr>
              <a:defRPr>
                <a:latin typeface="Source Sans Pro" panose="020B0503030403020204" pitchFamily="34" charset="0"/>
                <a:ea typeface="Source Sans Pro" panose="020B0503030403020204" pitchFamily="34" charset="0"/>
              </a:defRPr>
            </a:lvl1pPr>
          </a:lstStyle>
          <a:p>
            <a:fld id="{333DBBFF-35CD-4486-B77E-98A3C5B5CB33}" type="slidenum">
              <a:rPr lang="en-US" smtClean="0"/>
              <a:pPr/>
              <a:t>‹#›</a:t>
            </a:fld>
            <a:endParaRPr lang="en-US"/>
          </a:p>
        </p:txBody>
      </p:sp>
    </p:spTree>
    <p:extLst>
      <p:ext uri="{BB962C8B-B14F-4D97-AF65-F5344CB8AC3E}">
        <p14:creationId xmlns:p14="http://schemas.microsoft.com/office/powerpoint/2010/main" val="386543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0FD-4647-4DF2-0E8D-999E172032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1F9DF-9889-EFBB-E19A-A68E757D7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480EC-A7F3-72FA-D3AE-3EAB270D49EF}"/>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83CB96F4-8425-8B8E-DF66-610C94783A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678E07-28B9-B576-5B25-0D9FD5701BD1}"/>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39893324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5DC6C6-8553-8A4C-6509-881E0CAB8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6B58A4-82A8-BBED-1483-53BE15779D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8A48E-F70E-F7D2-1485-C66C776C5AA6}"/>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16C5EB76-17F2-389D-E764-0D9A96CD3F1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4A0444E-189B-4901-78D0-F9A9477BFF15}"/>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968417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7215C-4B3B-EE42-3FEB-5FCEDE96F1D9}"/>
              </a:ext>
            </a:extLst>
          </p:cNvPr>
          <p:cNvSpPr>
            <a:spLocks noGrp="1"/>
          </p:cNvSpPr>
          <p:nvPr>
            <p:ph type="ctrTitle"/>
          </p:nvPr>
        </p:nvSpPr>
        <p:spPr>
          <a:xfrm>
            <a:off x="1524000" y="1122363"/>
            <a:ext cx="9144000" cy="2387600"/>
          </a:xfrm>
        </p:spPr>
        <p:txBody>
          <a:bodyPr anchor="b"/>
          <a:lstStyle>
            <a:lvl1pPr algn="ctr">
              <a:defRPr sz="6000">
                <a:latin typeface="Source Sans Pro" panose="020B0503030403020204" pitchFamily="34" charset="0"/>
                <a:ea typeface="Source Sans Pro" panose="020B05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6234698-35B5-AC62-D0A3-5CB21B6EA712}"/>
              </a:ext>
            </a:extLst>
          </p:cNvPr>
          <p:cNvSpPr>
            <a:spLocks noGrp="1"/>
          </p:cNvSpPr>
          <p:nvPr>
            <p:ph type="subTitle" idx="1"/>
          </p:nvPr>
        </p:nvSpPr>
        <p:spPr>
          <a:xfrm>
            <a:off x="1524000" y="3602038"/>
            <a:ext cx="9144000" cy="1655762"/>
          </a:xfrm>
        </p:spPr>
        <p:txBody>
          <a:bodyPr/>
          <a:lstStyle>
            <a:lvl1pPr marL="0" indent="0" algn="ctr">
              <a:buNone/>
              <a:defRPr sz="2400">
                <a:latin typeface="Source Sans Pro" panose="020B0503030403020204" pitchFamily="34" charset="0"/>
                <a:ea typeface="Source Sans Pro" panose="020B05030304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27172F7-E841-6AD2-DFC3-780780B75660}"/>
              </a:ext>
            </a:extLst>
          </p:cNvPr>
          <p:cNvSpPr>
            <a:spLocks noGrp="1"/>
          </p:cNvSpPr>
          <p:nvPr>
            <p:ph type="dt" sz="half" idx="10"/>
          </p:nvPr>
        </p:nvSpPr>
        <p:spPr>
          <a:xfrm>
            <a:off x="1543590" y="6356350"/>
            <a:ext cx="27432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fld id="{7543C9B6-B415-4373-8B8B-D6043A6E765D}" type="datetimeFigureOut">
              <a:rPr lang="en-US" smtClean="0"/>
              <a:pPr/>
              <a:t>10/22/2023</a:t>
            </a:fld>
            <a:endParaRPr lang="en-US" dirty="0"/>
          </a:p>
        </p:txBody>
      </p:sp>
      <p:sp>
        <p:nvSpPr>
          <p:cNvPr id="5" name="Footer Placeholder 4">
            <a:extLst>
              <a:ext uri="{FF2B5EF4-FFF2-40B4-BE49-F238E27FC236}">
                <a16:creationId xmlns:a16="http://schemas.microsoft.com/office/drawing/2014/main" id="{558B1B03-2193-8D8D-9F3E-BA7A86B38D4C}"/>
              </a:ext>
            </a:extLst>
          </p:cNvPr>
          <p:cNvSpPr>
            <a:spLocks noGrp="1"/>
          </p:cNvSpPr>
          <p:nvPr>
            <p:ph type="ftr" sz="quarter" idx="11"/>
          </p:nvPr>
        </p:nvSpPr>
        <p:spPr>
          <a:xfrm>
            <a:off x="4743990" y="6356350"/>
            <a:ext cx="4114800" cy="365125"/>
          </a:xfrm>
          <a:prstGeom prst="rect">
            <a:avLst/>
          </a:prstGeom>
        </p:spPr>
        <p:txBody>
          <a:bodyPr/>
          <a:lstStyle>
            <a:lvl1pPr>
              <a:defRPr>
                <a:latin typeface="Source Sans Pro" panose="020B0503030403020204" pitchFamily="34" charset="0"/>
                <a:ea typeface="Source Sans Pro" panose="020B0503030403020204" pitchFamily="34" charset="0"/>
              </a:defRPr>
            </a:lvl1pPr>
          </a:lstStyle>
          <a:p>
            <a:endParaRPr lang="en-US" dirty="0"/>
          </a:p>
        </p:txBody>
      </p:sp>
      <p:sp>
        <p:nvSpPr>
          <p:cNvPr id="6" name="Slide Number Placeholder 5">
            <a:extLst>
              <a:ext uri="{FF2B5EF4-FFF2-40B4-BE49-F238E27FC236}">
                <a16:creationId xmlns:a16="http://schemas.microsoft.com/office/drawing/2014/main" id="{5FDBD051-CB0D-CF5A-BA43-80A0DAF04306}"/>
              </a:ext>
            </a:extLst>
          </p:cNvPr>
          <p:cNvSpPr>
            <a:spLocks noGrp="1"/>
          </p:cNvSpPr>
          <p:nvPr>
            <p:ph type="sldNum" sz="quarter" idx="12"/>
          </p:nvPr>
        </p:nvSpPr>
        <p:spPr/>
        <p:txBody>
          <a:bodyPr/>
          <a:lstStyle>
            <a:lvl1pPr>
              <a:defRPr>
                <a:latin typeface="Source Sans Pro" panose="020B0503030403020204" pitchFamily="34" charset="0"/>
                <a:ea typeface="Source Sans Pro" panose="020B0503030403020204" pitchFamily="34" charset="0"/>
              </a:defRPr>
            </a:lvl1pPr>
          </a:lstStyle>
          <a:p>
            <a:fld id="{333DBBFF-35CD-4486-B77E-98A3C5B5CB33}" type="slidenum">
              <a:rPr lang="en-US" smtClean="0"/>
              <a:pPr/>
              <a:t>‹#›</a:t>
            </a:fld>
            <a:endParaRPr lang="en-US"/>
          </a:p>
        </p:txBody>
      </p:sp>
    </p:spTree>
    <p:extLst>
      <p:ext uri="{BB962C8B-B14F-4D97-AF65-F5344CB8AC3E}">
        <p14:creationId xmlns:p14="http://schemas.microsoft.com/office/powerpoint/2010/main" val="38654332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251C-4F04-4847-552F-75A7387BA0B6}"/>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3CEA2C-F808-DFAB-100E-C61C3B114B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7E7CCA3-EC0E-D346-2509-4FAD78FE3E87}"/>
              </a:ext>
            </a:extLst>
          </p:cNvPr>
          <p:cNvSpPr>
            <a:spLocks noGrp="1"/>
          </p:cNvSpPr>
          <p:nvPr>
            <p:ph type="sldNum" sz="quarter" idx="12"/>
          </p:nvPr>
        </p:nvSpPr>
        <p:spPr/>
        <p:txBody>
          <a:bodyPr/>
          <a:lstStyle/>
          <a:p>
            <a:fld id="{333DBBFF-35CD-4486-B77E-98A3C5B5CB33}" type="slidenum">
              <a:rPr lang="en-US" smtClean="0"/>
              <a:t>‹#›</a:t>
            </a:fld>
            <a:endParaRPr lang="en-US"/>
          </a:p>
        </p:txBody>
      </p:sp>
      <p:sp>
        <p:nvSpPr>
          <p:cNvPr id="7" name="Rectangle 6">
            <a:extLst>
              <a:ext uri="{FF2B5EF4-FFF2-40B4-BE49-F238E27FC236}">
                <a16:creationId xmlns:a16="http://schemas.microsoft.com/office/drawing/2014/main" id="{EC2ED6B6-23FC-3206-7D48-7C531DC52ACC}"/>
              </a:ext>
            </a:extLst>
          </p:cNvPr>
          <p:cNvSpPr/>
          <p:nvPr userDrawn="1"/>
        </p:nvSpPr>
        <p:spPr>
          <a:xfrm>
            <a:off x="664939" y="1048790"/>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4026289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2988-746D-12F7-88AC-D649F53C00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384130-6F52-7020-C52D-1B474C0A1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F11219-08B3-D6AA-67AC-EB0E926995C1}"/>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F99E732E-8073-88E3-25EB-CCB17D4020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919EAD-6AC5-9699-DCBD-12F3C699C092}"/>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30371326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FE23-57E2-8D2B-5890-7B3829104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CF053-D84E-9A24-FC04-7F26AF7F84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F3512-2890-8378-CD8B-98CB019CF0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BFD8C2-0622-B9C5-DEAC-A0170DE02092}"/>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dirty="0"/>
          </a:p>
        </p:txBody>
      </p:sp>
      <p:sp>
        <p:nvSpPr>
          <p:cNvPr id="6" name="Footer Placeholder 5">
            <a:extLst>
              <a:ext uri="{FF2B5EF4-FFF2-40B4-BE49-F238E27FC236}">
                <a16:creationId xmlns:a16="http://schemas.microsoft.com/office/drawing/2014/main" id="{E8254F84-3869-BA23-AAFE-95B1D54888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CB1B0A-1450-938D-5BA1-AF50BA04380E}"/>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78879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1E21-B702-5924-D362-904FB4C70A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7B55C8-87AD-88A8-01D0-B72302A92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3AFCB1-2CFC-1B66-78BA-6AB065566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1B83CE-13F7-76E2-1660-D0ECF610C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FF99F7-3B74-886F-4146-E95D97096F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B771B-D7E4-DEB5-07F2-1E5E151010B0}"/>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8" name="Footer Placeholder 7">
            <a:extLst>
              <a:ext uri="{FF2B5EF4-FFF2-40B4-BE49-F238E27FC236}">
                <a16:creationId xmlns:a16="http://schemas.microsoft.com/office/drawing/2014/main" id="{D66E1A9F-1713-F3C6-149D-B8380BADEF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4170860-388D-79E2-3860-350682FA1194}"/>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5758877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29E7-79CC-63AC-7783-D106B677F4F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0B1D59F-AF49-D98A-5648-4DCA93B9E623}"/>
              </a:ext>
            </a:extLst>
          </p:cNvPr>
          <p:cNvSpPr>
            <a:spLocks noGrp="1"/>
          </p:cNvSpPr>
          <p:nvPr>
            <p:ph type="sldNum" sz="quarter" idx="12"/>
          </p:nvPr>
        </p:nvSpPr>
        <p:spPr/>
        <p:txBody>
          <a:bodyPr/>
          <a:lstStyle/>
          <a:p>
            <a:fld id="{333DBBFF-35CD-4486-B77E-98A3C5B5CB33}" type="slidenum">
              <a:rPr lang="en-US" smtClean="0"/>
              <a:t>‹#›</a:t>
            </a:fld>
            <a:endParaRPr lang="en-US"/>
          </a:p>
        </p:txBody>
      </p:sp>
      <p:sp>
        <p:nvSpPr>
          <p:cNvPr id="7" name="Rectangle 6">
            <a:extLst>
              <a:ext uri="{FF2B5EF4-FFF2-40B4-BE49-F238E27FC236}">
                <a16:creationId xmlns:a16="http://schemas.microsoft.com/office/drawing/2014/main" id="{6BE86FBE-47C6-1773-7A18-84AE9515EDFD}"/>
              </a:ext>
            </a:extLst>
          </p:cNvPr>
          <p:cNvSpPr/>
          <p:nvPr userDrawn="1"/>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979835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0E5A1E-21E1-4486-324E-3801FE89D328}"/>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1270215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DBA9-A5C5-C821-6404-DC6EBE8CA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F04548-9CD9-F2DC-E0F4-32FDF4798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BB49EA-FA74-087F-E5C8-AF9A15F0B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B3437-7778-A39E-8936-1360CBFA9C82}"/>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6" name="Footer Placeholder 5">
            <a:extLst>
              <a:ext uri="{FF2B5EF4-FFF2-40B4-BE49-F238E27FC236}">
                <a16:creationId xmlns:a16="http://schemas.microsoft.com/office/drawing/2014/main" id="{4C799E2E-24E1-8AEB-C5DC-B298EB3925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C5434AF-4C50-3BC3-3008-2FA5D69F3B55}"/>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284941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251C-4F04-4847-552F-75A7387BA0B6}"/>
              </a:ext>
            </a:extLst>
          </p:cNvPr>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3CEA2C-F808-DFAB-100E-C61C3B114B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7E7CCA3-EC0E-D346-2509-4FAD78FE3E87}"/>
              </a:ext>
            </a:extLst>
          </p:cNvPr>
          <p:cNvSpPr>
            <a:spLocks noGrp="1"/>
          </p:cNvSpPr>
          <p:nvPr>
            <p:ph type="sldNum" sz="quarter" idx="12"/>
          </p:nvPr>
        </p:nvSpPr>
        <p:spPr/>
        <p:txBody>
          <a:bodyPr/>
          <a:lstStyle/>
          <a:p>
            <a:fld id="{333DBBFF-35CD-4486-B77E-98A3C5B5CB33}" type="slidenum">
              <a:rPr lang="en-US" smtClean="0"/>
              <a:t>‹#›</a:t>
            </a:fld>
            <a:endParaRPr lang="en-US"/>
          </a:p>
        </p:txBody>
      </p:sp>
      <p:sp>
        <p:nvSpPr>
          <p:cNvPr id="7" name="Rectangle 6">
            <a:extLst>
              <a:ext uri="{FF2B5EF4-FFF2-40B4-BE49-F238E27FC236}">
                <a16:creationId xmlns:a16="http://schemas.microsoft.com/office/drawing/2014/main" id="{EC2ED6B6-23FC-3206-7D48-7C531DC52ACC}"/>
              </a:ext>
            </a:extLst>
          </p:cNvPr>
          <p:cNvSpPr/>
          <p:nvPr userDrawn="1"/>
        </p:nvSpPr>
        <p:spPr>
          <a:xfrm>
            <a:off x="664939" y="1112290"/>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4026289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7217-F5AD-062F-C6B0-2676B419A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3EB805-47BD-74E1-E8CC-102B2B1AD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804ED5-7E1C-2CE9-A9E1-AB21ECC9A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17CF68-54DD-9D33-D8F3-F4412F5B0670}"/>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6" name="Footer Placeholder 5">
            <a:extLst>
              <a:ext uri="{FF2B5EF4-FFF2-40B4-BE49-F238E27FC236}">
                <a16:creationId xmlns:a16="http://schemas.microsoft.com/office/drawing/2014/main" id="{A8E55D36-8B2E-F514-1F2F-5729A1349B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6DD29E-83E4-B5C8-5E2B-4D8B4CF8C8B0}"/>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1011678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910FD-4647-4DF2-0E8D-999E172032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F1F9DF-9889-EFBB-E19A-A68E757D7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E480EC-A7F3-72FA-D3AE-3EAB270D49EF}"/>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83CB96F4-8425-8B8E-DF66-610C94783A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3678E07-28B9-B576-5B25-0D9FD5701BD1}"/>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3989332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5DC6C6-8553-8A4C-6509-881E0CAB89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6B58A4-82A8-BBED-1483-53BE15779D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88A48E-F70E-F7D2-1485-C66C776C5AA6}"/>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16C5EB76-17F2-389D-E764-0D9A96CD3F1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4A0444E-189B-4901-78D0-F9A9477BFF15}"/>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968417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2988-746D-12F7-88AC-D649F53C00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384130-6F52-7020-C52D-1B474C0A18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F11219-08B3-D6AA-67AC-EB0E926995C1}"/>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5" name="Footer Placeholder 4">
            <a:extLst>
              <a:ext uri="{FF2B5EF4-FFF2-40B4-BE49-F238E27FC236}">
                <a16:creationId xmlns:a16="http://schemas.microsoft.com/office/drawing/2014/main" id="{F99E732E-8073-88E3-25EB-CCB17D4020E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919EAD-6AC5-9699-DCBD-12F3C699C092}"/>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3037132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BFE23-57E2-8D2B-5890-7B3829104A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7CF053-D84E-9A24-FC04-7F26AF7F84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5F3512-2890-8378-CD8B-98CB019CF0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BFD8C2-0622-B9C5-DEAC-A0170DE02092}"/>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dirty="0"/>
          </a:p>
        </p:txBody>
      </p:sp>
      <p:sp>
        <p:nvSpPr>
          <p:cNvPr id="6" name="Footer Placeholder 5">
            <a:extLst>
              <a:ext uri="{FF2B5EF4-FFF2-40B4-BE49-F238E27FC236}">
                <a16:creationId xmlns:a16="http://schemas.microsoft.com/office/drawing/2014/main" id="{E8254F84-3869-BA23-AAFE-95B1D54888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CCB1B0A-1450-938D-5BA1-AF50BA04380E}"/>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78879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1E21-B702-5924-D362-904FB4C70A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7B55C8-87AD-88A8-01D0-B72302A928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3AFCB1-2CFC-1B66-78BA-6AB06556671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1B83CE-13F7-76E2-1660-D0ECF610C5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FFF99F7-3B74-886F-4146-E95D97096F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B771B-D7E4-DEB5-07F2-1E5E151010B0}"/>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8" name="Footer Placeholder 7">
            <a:extLst>
              <a:ext uri="{FF2B5EF4-FFF2-40B4-BE49-F238E27FC236}">
                <a16:creationId xmlns:a16="http://schemas.microsoft.com/office/drawing/2014/main" id="{D66E1A9F-1713-F3C6-149D-B8380BADEF4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4170860-388D-79E2-3860-350682FA1194}"/>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57588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429E7-79CC-63AC-7783-D106B677F4F2}"/>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30B1D59F-AF49-D98A-5648-4DCA93B9E623}"/>
              </a:ext>
            </a:extLst>
          </p:cNvPr>
          <p:cNvSpPr>
            <a:spLocks noGrp="1"/>
          </p:cNvSpPr>
          <p:nvPr>
            <p:ph type="sldNum" sz="quarter" idx="12"/>
          </p:nvPr>
        </p:nvSpPr>
        <p:spPr/>
        <p:txBody>
          <a:bodyPr/>
          <a:lstStyle/>
          <a:p>
            <a:fld id="{333DBBFF-35CD-4486-B77E-98A3C5B5CB33}" type="slidenum">
              <a:rPr lang="en-US" smtClean="0"/>
              <a:t>‹#›</a:t>
            </a:fld>
            <a:endParaRPr lang="en-US"/>
          </a:p>
        </p:txBody>
      </p:sp>
      <p:sp>
        <p:nvSpPr>
          <p:cNvPr id="7" name="Rectangle 6">
            <a:extLst>
              <a:ext uri="{FF2B5EF4-FFF2-40B4-BE49-F238E27FC236}">
                <a16:creationId xmlns:a16="http://schemas.microsoft.com/office/drawing/2014/main" id="{6BE86FBE-47C6-1773-7A18-84AE9515EDFD}"/>
              </a:ext>
            </a:extLst>
          </p:cNvPr>
          <p:cNvSpPr/>
          <p:nvPr userDrawn="1"/>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979835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0E5A1E-21E1-4486-324E-3801FE89D328}"/>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1270215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DBA9-A5C5-C821-6404-DC6EBE8CA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F04548-9CD9-F2DC-E0F4-32FDF4798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EBB49EA-FA74-087F-E5C8-AF9A15F0BE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5B3437-7778-A39E-8936-1360CBFA9C82}"/>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6" name="Footer Placeholder 5">
            <a:extLst>
              <a:ext uri="{FF2B5EF4-FFF2-40B4-BE49-F238E27FC236}">
                <a16:creationId xmlns:a16="http://schemas.microsoft.com/office/drawing/2014/main" id="{4C799E2E-24E1-8AEB-C5DC-B298EB3925D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AC5434AF-4C50-3BC3-3008-2FA5D69F3B55}"/>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228494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7217-F5AD-062F-C6B0-2676B419A3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3EB805-47BD-74E1-E8CC-102B2B1AD1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804ED5-7E1C-2CE9-A9E1-AB21ECC9A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17CF68-54DD-9D33-D8F3-F4412F5B0670}"/>
              </a:ext>
            </a:extLst>
          </p:cNvPr>
          <p:cNvSpPr>
            <a:spLocks noGrp="1"/>
          </p:cNvSpPr>
          <p:nvPr>
            <p:ph type="dt" sz="half" idx="10"/>
          </p:nvPr>
        </p:nvSpPr>
        <p:spPr>
          <a:xfrm>
            <a:off x="838200" y="6356350"/>
            <a:ext cx="2743200" cy="365125"/>
          </a:xfrm>
          <a:prstGeom prst="rect">
            <a:avLst/>
          </a:prstGeom>
        </p:spPr>
        <p:txBody>
          <a:bodyPr/>
          <a:lstStyle/>
          <a:p>
            <a:fld id="{7543C9B6-B415-4373-8B8B-D6043A6E765D}" type="datetimeFigureOut">
              <a:rPr lang="en-US" smtClean="0"/>
              <a:t>10/22/2023</a:t>
            </a:fld>
            <a:endParaRPr lang="en-US"/>
          </a:p>
        </p:txBody>
      </p:sp>
      <p:sp>
        <p:nvSpPr>
          <p:cNvPr id="6" name="Footer Placeholder 5">
            <a:extLst>
              <a:ext uri="{FF2B5EF4-FFF2-40B4-BE49-F238E27FC236}">
                <a16:creationId xmlns:a16="http://schemas.microsoft.com/office/drawing/2014/main" id="{A8E55D36-8B2E-F514-1F2F-5729A1349B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C6DD29E-83E4-B5C8-5E2B-4D8B4CF8C8B0}"/>
              </a:ext>
            </a:extLst>
          </p:cNvPr>
          <p:cNvSpPr>
            <a:spLocks noGrp="1"/>
          </p:cNvSpPr>
          <p:nvPr>
            <p:ph type="sldNum" sz="quarter" idx="12"/>
          </p:nvPr>
        </p:nvSpPr>
        <p:spPr/>
        <p:txBody>
          <a:bodyPr/>
          <a:lstStyle/>
          <a:p>
            <a:fld id="{333DBBFF-35CD-4486-B77E-98A3C5B5CB33}" type="slidenum">
              <a:rPr lang="en-US" smtClean="0"/>
              <a:t>‹#›</a:t>
            </a:fld>
            <a:endParaRPr lang="en-US"/>
          </a:p>
        </p:txBody>
      </p:sp>
    </p:spTree>
    <p:extLst>
      <p:ext uri="{BB962C8B-B14F-4D97-AF65-F5344CB8AC3E}">
        <p14:creationId xmlns:p14="http://schemas.microsoft.com/office/powerpoint/2010/main" val="101167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C55E5-8735-0E52-43EE-DD961D1AC181}"/>
              </a:ext>
            </a:extLst>
          </p:cNvPr>
          <p:cNvSpPr>
            <a:spLocks noGrp="1"/>
          </p:cNvSpPr>
          <p:nvPr>
            <p:ph type="title"/>
          </p:nvPr>
        </p:nvSpPr>
        <p:spPr>
          <a:xfrm>
            <a:off x="568689" y="424996"/>
            <a:ext cx="10515600" cy="7408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06E66DE-AC8D-BC9E-3E79-9FD4BB70894B}"/>
              </a:ext>
            </a:extLst>
          </p:cNvPr>
          <p:cNvSpPr>
            <a:spLocks noGrp="1"/>
          </p:cNvSpPr>
          <p:nvPr>
            <p:ph type="body" idx="1"/>
          </p:nvPr>
        </p:nvSpPr>
        <p:spPr>
          <a:xfrm>
            <a:off x="568689" y="1382198"/>
            <a:ext cx="10515600" cy="47784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97E3072-6821-9703-0A91-3C8A2C02FFDB}"/>
              </a:ext>
            </a:extLst>
          </p:cNvPr>
          <p:cNvSpPr>
            <a:spLocks noGrp="1"/>
          </p:cNvSpPr>
          <p:nvPr>
            <p:ph type="sldNum" sz="quarter" idx="4"/>
          </p:nvPr>
        </p:nvSpPr>
        <p:spPr>
          <a:xfrm>
            <a:off x="11273416" y="6287099"/>
            <a:ext cx="515754" cy="470022"/>
          </a:xfrm>
          <a:prstGeom prst="rect">
            <a:avLst/>
          </a:prstGeom>
          <a:solidFill>
            <a:srgbClr val="059FDD"/>
          </a:solidFill>
        </p:spPr>
        <p:txBody>
          <a:bodyPr vert="horz" lIns="91440" tIns="45720" rIns="91440" bIns="45720" rtlCol="0" anchor="ctr"/>
          <a:lstStyle>
            <a:lvl1pPr algn="ctr">
              <a:defRPr sz="1200" b="1">
                <a:solidFill>
                  <a:schemeClr val="bg1"/>
                </a:solidFill>
                <a:latin typeface="Source Sans Pro" panose="020B0503030403020204" pitchFamily="34" charset="0"/>
                <a:ea typeface="Source Sans Pro" panose="020B0503030403020204" pitchFamily="34" charset="0"/>
              </a:defRPr>
            </a:lvl1pPr>
          </a:lstStyle>
          <a:p>
            <a:fld id="{333DBBFF-35CD-4486-B77E-98A3C5B5CB33}" type="slidenum">
              <a:rPr lang="en-US" smtClean="0"/>
              <a:pPr/>
              <a:t>‹#›</a:t>
            </a:fld>
            <a:endParaRPr lang="en-US" dirty="0"/>
          </a:p>
        </p:txBody>
      </p:sp>
      <p:pic>
        <p:nvPicPr>
          <p:cNvPr id="8" name="Picture 7" descr="Graphical user interface, text&#10;&#10;Description automatically generated">
            <a:extLst>
              <a:ext uri="{FF2B5EF4-FFF2-40B4-BE49-F238E27FC236}">
                <a16:creationId xmlns:a16="http://schemas.microsoft.com/office/drawing/2014/main" id="{85ABC8C6-AEBA-4FE4-35C5-83C8DA068824}"/>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7861" t="19580" r="3097" b="17496"/>
          <a:stretch/>
        </p:blipFill>
        <p:spPr>
          <a:xfrm>
            <a:off x="8469933" y="185732"/>
            <a:ext cx="3711433" cy="950747"/>
          </a:xfrm>
          <a:prstGeom prst="rect">
            <a:avLst/>
          </a:prstGeom>
        </p:spPr>
      </p:pic>
      <p:sp>
        <p:nvSpPr>
          <p:cNvPr id="10" name="Rectangle 9">
            <a:extLst>
              <a:ext uri="{FF2B5EF4-FFF2-40B4-BE49-F238E27FC236}">
                <a16:creationId xmlns:a16="http://schemas.microsoft.com/office/drawing/2014/main" id="{469289B6-1829-73FE-45DB-C9D1BB2F22F7}"/>
              </a:ext>
            </a:extLst>
          </p:cNvPr>
          <p:cNvSpPr/>
          <p:nvPr userDrawn="1"/>
        </p:nvSpPr>
        <p:spPr>
          <a:xfrm>
            <a:off x="0" y="6752492"/>
            <a:ext cx="12192000" cy="105508"/>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3796958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000" b="1" kern="1200">
          <a:solidFill>
            <a:schemeClr val="tx1"/>
          </a:solidFill>
          <a:latin typeface="Source Sans Pro" panose="020B05030304030202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0C55E5-8735-0E52-43EE-DD961D1AC181}"/>
              </a:ext>
            </a:extLst>
          </p:cNvPr>
          <p:cNvSpPr>
            <a:spLocks noGrp="1"/>
          </p:cNvSpPr>
          <p:nvPr>
            <p:ph type="title"/>
          </p:nvPr>
        </p:nvSpPr>
        <p:spPr>
          <a:xfrm>
            <a:off x="568689" y="424996"/>
            <a:ext cx="10515600" cy="740864"/>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06E66DE-AC8D-BC9E-3E79-9FD4BB70894B}"/>
              </a:ext>
            </a:extLst>
          </p:cNvPr>
          <p:cNvSpPr>
            <a:spLocks noGrp="1"/>
          </p:cNvSpPr>
          <p:nvPr>
            <p:ph type="body" idx="1"/>
          </p:nvPr>
        </p:nvSpPr>
        <p:spPr>
          <a:xfrm>
            <a:off x="568689" y="1382198"/>
            <a:ext cx="10515600" cy="47784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D97E3072-6821-9703-0A91-3C8A2C02FFDB}"/>
              </a:ext>
            </a:extLst>
          </p:cNvPr>
          <p:cNvSpPr>
            <a:spLocks noGrp="1"/>
          </p:cNvSpPr>
          <p:nvPr>
            <p:ph type="sldNum" sz="quarter" idx="4"/>
          </p:nvPr>
        </p:nvSpPr>
        <p:spPr>
          <a:xfrm>
            <a:off x="11273416" y="6287099"/>
            <a:ext cx="515754" cy="470022"/>
          </a:xfrm>
          <a:prstGeom prst="rect">
            <a:avLst/>
          </a:prstGeom>
          <a:solidFill>
            <a:srgbClr val="059FDD"/>
          </a:solidFill>
        </p:spPr>
        <p:txBody>
          <a:bodyPr vert="horz" lIns="91440" tIns="45720" rIns="91440" bIns="45720" rtlCol="0" anchor="ctr"/>
          <a:lstStyle>
            <a:lvl1pPr algn="ctr">
              <a:defRPr sz="1200" b="1">
                <a:solidFill>
                  <a:schemeClr val="bg1"/>
                </a:solidFill>
                <a:latin typeface="Source Sans Pro" panose="020B0503030403020204" pitchFamily="34" charset="0"/>
                <a:ea typeface="Source Sans Pro" panose="020B0503030403020204" pitchFamily="34" charset="0"/>
              </a:defRPr>
            </a:lvl1pPr>
          </a:lstStyle>
          <a:p>
            <a:fld id="{333DBBFF-35CD-4486-B77E-98A3C5B5CB33}" type="slidenum">
              <a:rPr lang="en-US" smtClean="0"/>
              <a:pPr/>
              <a:t>‹#›</a:t>
            </a:fld>
            <a:endParaRPr lang="en-US" dirty="0"/>
          </a:p>
        </p:txBody>
      </p:sp>
      <p:pic>
        <p:nvPicPr>
          <p:cNvPr id="8" name="Picture 7" descr="Graphical user interface, text&#10;&#10;Description automatically generated">
            <a:extLst>
              <a:ext uri="{FF2B5EF4-FFF2-40B4-BE49-F238E27FC236}">
                <a16:creationId xmlns:a16="http://schemas.microsoft.com/office/drawing/2014/main" id="{85ABC8C6-AEBA-4FE4-35C5-83C8DA068824}"/>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l="7861" t="19580" r="3097" b="17496"/>
          <a:stretch/>
        </p:blipFill>
        <p:spPr>
          <a:xfrm>
            <a:off x="8469933" y="185732"/>
            <a:ext cx="3711433" cy="950747"/>
          </a:xfrm>
          <a:prstGeom prst="rect">
            <a:avLst/>
          </a:prstGeom>
        </p:spPr>
      </p:pic>
      <p:sp>
        <p:nvSpPr>
          <p:cNvPr id="10" name="Rectangle 9">
            <a:extLst>
              <a:ext uri="{FF2B5EF4-FFF2-40B4-BE49-F238E27FC236}">
                <a16:creationId xmlns:a16="http://schemas.microsoft.com/office/drawing/2014/main" id="{469289B6-1829-73FE-45DB-C9D1BB2F22F7}"/>
              </a:ext>
            </a:extLst>
          </p:cNvPr>
          <p:cNvSpPr/>
          <p:nvPr userDrawn="1"/>
        </p:nvSpPr>
        <p:spPr>
          <a:xfrm>
            <a:off x="0" y="6765192"/>
            <a:ext cx="12192000" cy="105508"/>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3796958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3000" b="1" kern="1200">
          <a:solidFill>
            <a:schemeClr val="tx1"/>
          </a:solidFill>
          <a:latin typeface="Source Sans Pro" panose="020B0503030403020204" pitchFamily="34" charset="0"/>
          <a:ea typeface="Source Sans Pro" panose="020B0503030403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exactearth.com/" TargetMode="External"/><Relationship Id="rId3" Type="http://schemas.openxmlformats.org/officeDocument/2006/relationships/image" Target="../media/image4.png"/><Relationship Id="rId7" Type="http://schemas.openxmlformats.org/officeDocument/2006/relationships/hyperlink" Target="https://www.marinetraffic.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marinecadastre.gov/ais/" TargetMode="External"/><Relationship Id="rId5" Type="http://schemas.openxmlformats.org/officeDocument/2006/relationships/hyperlink" Target="https://kystverket.no/" TargetMode="External"/><Relationship Id="rId4" Type="http://schemas.openxmlformats.org/officeDocument/2006/relationships/hyperlink" Target="https://www.aishub.ne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xml"/><Relationship Id="rId7" Type="http://schemas.openxmlformats.org/officeDocument/2006/relationships/notesSlide" Target="../notesSlides/notesSlide1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portwatch-imf-dataviz.hub.arcgis.com/pages/port-monito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jfi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id.officialstatistics.org/"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hyperlink" Target="https://code.officialstatistics.or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aaw.officialstatistics.org/hub/spaw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aaw.officialstatistics.org/hub/spawn"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unstats.un.org/wiki/display/AIS/AIS+Handbook"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learning.officialstatistics.org/course/index.php?categoryid=8"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park.apache.org/" TargetMode="External"/><Relationship Id="rId3" Type="http://schemas.openxmlformats.org/officeDocument/2006/relationships/hyperlink" Target="https://unstats.un.org/bigdata/task-teams/ais/index.cshtml" TargetMode="External"/><Relationship Id="rId7" Type="http://schemas.openxmlformats.org/officeDocument/2006/relationships/hyperlink" Target="https://unstats.un.org/bigdata/events/2020/ais-hackathon/winners/index.cs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datasciencecampus.ons.gov.uk/projects/faster-indicators-of-uk-economic-activity-improving-the-shipping-indicators/" TargetMode="External"/><Relationship Id="rId5" Type="http://schemas.openxmlformats.org/officeDocument/2006/relationships/hyperlink" Target="https://www.imf.org/en/Publications/WP/Issues/2019/12/13/Big-Data-on-Vessel-Traffic-Nowcasting-Trade-Flows-in-Real-Time-48837" TargetMode="External"/><Relationship Id="rId4" Type="http://schemas.openxmlformats.org/officeDocument/2006/relationships/hyperlink" Target="https://www.imo.org/en/OurWork/Environment/Pages/Fourth-IMO-Greenhouse-Gas-Study-2020.aspx"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orms.office.com/r/0k1QBZunK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556;p10">
            <a:extLst>
              <a:ext uri="{FF2B5EF4-FFF2-40B4-BE49-F238E27FC236}">
                <a16:creationId xmlns:a16="http://schemas.microsoft.com/office/drawing/2014/main" id="{12A39B4A-4782-A04C-0A6C-112EB831A2A0}"/>
              </a:ext>
            </a:extLst>
          </p:cNvPr>
          <p:cNvPicPr preferRelativeResize="0"/>
          <p:nvPr/>
        </p:nvPicPr>
        <p:blipFill rotWithShape="1">
          <a:blip r:embed="rId3"/>
          <a:srcRect t="16778" r="9090" b="11199"/>
          <a:stretch/>
        </p:blipFill>
        <p:spPr>
          <a:xfrm>
            <a:off x="3523488" y="10"/>
            <a:ext cx="8668512"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F7C3D3-F1DE-F24F-22F0-8C341F390C66}"/>
              </a:ext>
            </a:extLst>
          </p:cNvPr>
          <p:cNvSpPr>
            <a:spLocks noGrp="1"/>
          </p:cNvSpPr>
          <p:nvPr>
            <p:ph type="ctrTitle"/>
          </p:nvPr>
        </p:nvSpPr>
        <p:spPr>
          <a:xfrm>
            <a:off x="477980" y="1122363"/>
            <a:ext cx="6046645" cy="3204134"/>
          </a:xfrm>
        </p:spPr>
        <p:txBody>
          <a:bodyPr anchor="b">
            <a:normAutofit/>
          </a:bodyPr>
          <a:lstStyle/>
          <a:p>
            <a:pPr algn="l"/>
            <a:r>
              <a:rPr lang="en-US" sz="4800" dirty="0"/>
              <a:t>AIS Big Data </a:t>
            </a:r>
            <a:br>
              <a:rPr lang="en-US" sz="4800" dirty="0"/>
            </a:br>
            <a:r>
              <a:rPr lang="en-US" sz="4800" dirty="0"/>
              <a:t>Introductory Training</a:t>
            </a:r>
          </a:p>
        </p:txBody>
      </p:sp>
      <p:sp>
        <p:nvSpPr>
          <p:cNvPr id="3" name="Subtitle 2">
            <a:extLst>
              <a:ext uri="{FF2B5EF4-FFF2-40B4-BE49-F238E27FC236}">
                <a16:creationId xmlns:a16="http://schemas.microsoft.com/office/drawing/2014/main" id="{BC56DBA8-1BDE-6AD1-F2E8-6C93FF1B899F}"/>
              </a:ext>
            </a:extLst>
          </p:cNvPr>
          <p:cNvSpPr>
            <a:spLocks noGrp="1"/>
          </p:cNvSpPr>
          <p:nvPr>
            <p:ph type="subTitle" idx="1"/>
          </p:nvPr>
        </p:nvSpPr>
        <p:spPr>
          <a:xfrm>
            <a:off x="477980" y="4872922"/>
            <a:ext cx="4023359" cy="1208141"/>
          </a:xfrm>
        </p:spPr>
        <p:txBody>
          <a:bodyPr>
            <a:normAutofit/>
          </a:bodyPr>
          <a:lstStyle/>
          <a:p>
            <a:pPr algn="l"/>
            <a:r>
              <a:rPr lang="en-US" sz="2000" dirty="0"/>
              <a:t>UNSD | May 2023</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descr="Graphical user interface, text&#10;&#10;Description automatically generated">
            <a:extLst>
              <a:ext uri="{FF2B5EF4-FFF2-40B4-BE49-F238E27FC236}">
                <a16:creationId xmlns:a16="http://schemas.microsoft.com/office/drawing/2014/main" id="{7E5CD12B-4CC0-B1E1-DCF6-5A26162B92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95" y="5616753"/>
            <a:ext cx="3437293" cy="1246019"/>
          </a:xfrm>
          <a:prstGeom prst="rect">
            <a:avLst/>
          </a:prstGeom>
        </p:spPr>
      </p:pic>
    </p:spTree>
    <p:extLst>
      <p:ext uri="{BB962C8B-B14F-4D97-AF65-F5344CB8AC3E}">
        <p14:creationId xmlns:p14="http://schemas.microsoft.com/office/powerpoint/2010/main" val="447105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B1547-66F2-FE93-513B-B1DE181B28DD}"/>
              </a:ext>
            </a:extLst>
          </p:cNvPr>
          <p:cNvSpPr>
            <a:spLocks noGrp="1"/>
          </p:cNvSpPr>
          <p:nvPr>
            <p:ph type="title"/>
          </p:nvPr>
        </p:nvSpPr>
        <p:spPr/>
        <p:txBody>
          <a:bodyPr/>
          <a:lstStyle/>
          <a:p>
            <a:r>
              <a:rPr lang="en-US" dirty="0"/>
              <a:t>Accessibility of AIS Data</a:t>
            </a:r>
          </a:p>
        </p:txBody>
      </p:sp>
      <p:sp>
        <p:nvSpPr>
          <p:cNvPr id="3" name="Content Placeholder 2">
            <a:extLst>
              <a:ext uri="{FF2B5EF4-FFF2-40B4-BE49-F238E27FC236}">
                <a16:creationId xmlns:a16="http://schemas.microsoft.com/office/drawing/2014/main" id="{E480D641-5EC0-287F-5237-3EF83ED3E496}"/>
              </a:ext>
            </a:extLst>
          </p:cNvPr>
          <p:cNvSpPr>
            <a:spLocks noGrp="1"/>
          </p:cNvSpPr>
          <p:nvPr>
            <p:ph idx="1"/>
          </p:nvPr>
        </p:nvSpPr>
        <p:spPr>
          <a:xfrm>
            <a:off x="579322" y="1414097"/>
            <a:ext cx="10893210" cy="4778407"/>
          </a:xfrm>
        </p:spPr>
        <p:txBody>
          <a:bodyPr vert="horz" lIns="91440" tIns="45720" rIns="91440" bIns="45720" rtlCol="0" anchor="t">
            <a:noAutofit/>
          </a:bodyPr>
          <a:lstStyle/>
          <a:p>
            <a:pPr marL="0" indent="0">
              <a:buNone/>
            </a:pPr>
            <a:r>
              <a:rPr lang="en-US" sz="2400" b="1" dirty="0"/>
              <a:t>How to get the data?</a:t>
            </a:r>
          </a:p>
          <a:p>
            <a:pPr lvl="1"/>
            <a:r>
              <a:rPr lang="en-US" dirty="0">
                <a:latin typeface="Source Sans Pro"/>
                <a:ea typeface="Source Sans Pro"/>
              </a:rPr>
              <a:t>As the use and demand of AIS data have increased, this enabled the rise of AIS data provider(s) that collect, store, analyze and disseminate AIS data. </a:t>
            </a:r>
          </a:p>
          <a:p>
            <a:pPr lvl="1"/>
            <a:r>
              <a:rPr lang="en-US" dirty="0">
                <a:latin typeface="Source Sans Pro"/>
                <a:ea typeface="Source Sans Pro"/>
              </a:rPr>
              <a:t>Commercial data providers offer access to AIS data that they have collected and enriched, but the costs could be significant</a:t>
            </a:r>
          </a:p>
          <a:p>
            <a:pPr marL="0" indent="0">
              <a:buNone/>
            </a:pPr>
            <a:endParaRPr lang="en-US" sz="1000" b="1" dirty="0"/>
          </a:p>
          <a:p>
            <a:pPr marL="0" indent="0">
              <a:buNone/>
            </a:pPr>
            <a:r>
              <a:rPr lang="en-US" sz="2400" b="1" dirty="0">
                <a:latin typeface="Source Sans Pro"/>
                <a:ea typeface="Source Sans Pro"/>
              </a:rPr>
              <a:t>UN Global Platform: </a:t>
            </a:r>
            <a:endParaRPr lang="en-US" dirty="0"/>
          </a:p>
          <a:p>
            <a:pPr lvl="1"/>
            <a:r>
              <a:rPr lang="en-US" dirty="0"/>
              <a:t>UNSD acquires AIS data from commercial data providers </a:t>
            </a:r>
          </a:p>
          <a:p>
            <a:pPr lvl="1"/>
            <a:r>
              <a:rPr lang="en-US" dirty="0"/>
              <a:t>Makes it available via the </a:t>
            </a:r>
            <a:r>
              <a:rPr lang="en-US" b="1" dirty="0"/>
              <a:t>UN Global Platform</a:t>
            </a:r>
          </a:p>
          <a:p>
            <a:pPr lvl="1"/>
            <a:r>
              <a:rPr lang="en-US" dirty="0">
                <a:latin typeface="Source Sans Pro"/>
                <a:ea typeface="Source Sans Pro"/>
              </a:rPr>
              <a:t>It is free for experimental and official statistics use and it is accessible around the globe</a:t>
            </a:r>
          </a:p>
          <a:p>
            <a:pPr lvl="1"/>
            <a:r>
              <a:rPr lang="en-US" dirty="0">
                <a:latin typeface="Source Sans Pro"/>
                <a:ea typeface="Source Sans Pro"/>
                <a:cs typeface="Arial"/>
                <a:sym typeface="Arial"/>
              </a:rPr>
              <a:t>UN Global Platform provides the storage and computing functionality that required to work with big data </a:t>
            </a:r>
            <a:endParaRPr lang="en-US" dirty="0"/>
          </a:p>
        </p:txBody>
      </p:sp>
      <p:pic>
        <p:nvPicPr>
          <p:cNvPr id="5" name="Picture 4" descr="Icon&#10;&#10;Description automatically generated with medium confidence">
            <a:extLst>
              <a:ext uri="{FF2B5EF4-FFF2-40B4-BE49-F238E27FC236}">
                <a16:creationId xmlns:a16="http://schemas.microsoft.com/office/drawing/2014/main" id="{93ED8F19-0176-05F9-0EA7-BDE11CD7BD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6489" y="495376"/>
            <a:ext cx="2600910" cy="404038"/>
          </a:xfrm>
          <a:prstGeom prst="rect">
            <a:avLst/>
          </a:prstGeom>
        </p:spPr>
      </p:pic>
    </p:spTree>
    <p:extLst>
      <p:ext uri="{BB962C8B-B14F-4D97-AF65-F5344CB8AC3E}">
        <p14:creationId xmlns:p14="http://schemas.microsoft.com/office/powerpoint/2010/main" val="417588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dark, lit&#10;&#10;Description automatically generated">
            <a:extLst>
              <a:ext uri="{FF2B5EF4-FFF2-40B4-BE49-F238E27FC236}">
                <a16:creationId xmlns:a16="http://schemas.microsoft.com/office/drawing/2014/main" id="{43531C88-6D7B-FACF-D268-5A1F9663E9E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145" y="0"/>
            <a:ext cx="11590855" cy="6751674"/>
          </a:xfrm>
        </p:spPr>
      </p:pic>
      <p:sp>
        <p:nvSpPr>
          <p:cNvPr id="6" name="Google Shape;263;p34">
            <a:extLst>
              <a:ext uri="{FF2B5EF4-FFF2-40B4-BE49-F238E27FC236}">
                <a16:creationId xmlns:a16="http://schemas.microsoft.com/office/drawing/2014/main" id="{CA0CC6ED-AC1B-1653-C337-2D40BB47EC8C}"/>
              </a:ext>
            </a:extLst>
          </p:cNvPr>
          <p:cNvSpPr/>
          <p:nvPr/>
        </p:nvSpPr>
        <p:spPr>
          <a:xfrm flipV="1">
            <a:off x="435349" y="-4"/>
            <a:ext cx="9091423" cy="6751673"/>
          </a:xfrm>
          <a:custGeom>
            <a:avLst/>
            <a:gdLst/>
            <a:ahLst/>
            <a:cxnLst/>
            <a:rect l="l" t="t" r="r" b="b"/>
            <a:pathLst>
              <a:path w="110490" h="204359" extrusionOk="0">
                <a:moveTo>
                  <a:pt x="1524" y="0"/>
                </a:moveTo>
                <a:lnTo>
                  <a:pt x="110490" y="0"/>
                </a:lnTo>
                <a:lnTo>
                  <a:pt x="55732" y="204359"/>
                </a:lnTo>
                <a:lnTo>
                  <a:pt x="0" y="204359"/>
                </a:lnTo>
                <a:close/>
              </a:path>
            </a:pathLst>
          </a:custGeom>
          <a:solidFill>
            <a:schemeClr val="lt1"/>
          </a:solid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7" name="Content Placeholder 2">
            <a:extLst>
              <a:ext uri="{FF2B5EF4-FFF2-40B4-BE49-F238E27FC236}">
                <a16:creationId xmlns:a16="http://schemas.microsoft.com/office/drawing/2014/main" id="{371FA60D-8D75-1672-4428-19D7E6EB9519}"/>
              </a:ext>
            </a:extLst>
          </p:cNvPr>
          <p:cNvSpPr txBox="1">
            <a:spLocks/>
          </p:cNvSpPr>
          <p:nvPr/>
        </p:nvSpPr>
        <p:spPr>
          <a:xfrm>
            <a:off x="632485" y="1404110"/>
            <a:ext cx="6618919" cy="51561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Clr>
                <a:srgbClr val="000000"/>
              </a:buClr>
              <a:buSzPct val="100000"/>
              <a:buNone/>
              <a:defRPr/>
            </a:pPr>
            <a:r>
              <a:rPr lang="en-US" sz="2400" b="1" kern="0" dirty="0">
                <a:cs typeface="Calibri"/>
                <a:sym typeface="Calibri"/>
              </a:rPr>
              <a:t>AIS data community</a:t>
            </a:r>
            <a:r>
              <a:rPr lang="en-US" sz="2400" kern="0" dirty="0">
                <a:cs typeface="Calibri"/>
                <a:sym typeface="Calibri"/>
              </a:rPr>
              <a:t>:​</a:t>
            </a:r>
            <a:r>
              <a:rPr lang="en-US" sz="2400" kern="0" dirty="0">
                <a:cs typeface="Assistant ExtraLight"/>
                <a:sym typeface="Assistant ExtraLight"/>
              </a:rPr>
              <a:t>  </a:t>
            </a:r>
          </a:p>
          <a:p>
            <a:pPr>
              <a:spcBef>
                <a:spcPts val="0"/>
              </a:spcBef>
              <a:spcAft>
                <a:spcPts val="600"/>
              </a:spcAft>
              <a:buClr>
                <a:srgbClr val="000000"/>
              </a:buClr>
              <a:buSzPct val="100000"/>
              <a:defRPr/>
            </a:pPr>
            <a:r>
              <a:rPr lang="en-US" sz="2400" kern="0" dirty="0">
                <a:cs typeface="Calibri"/>
                <a:sym typeface="Calibri"/>
              </a:rPr>
              <a:t>AIS Data Exchange Hub (</a:t>
            </a:r>
            <a:r>
              <a:rPr lang="en-US" sz="2400" u="sng" kern="0" dirty="0">
                <a:cs typeface="Calibri"/>
                <a:sym typeface="Calibri"/>
                <a:hlinkClick r:id="rId4">
                  <a:extLst>
                    <a:ext uri="{A12FA001-AC4F-418D-AE19-62706E023703}">
                      <ahyp:hlinkClr xmlns:ahyp="http://schemas.microsoft.com/office/drawing/2018/hyperlinkcolor" val="tx"/>
                    </a:ext>
                  </a:extLst>
                </a:hlinkClick>
              </a:rPr>
              <a:t>https://www.aishub.net/</a:t>
            </a:r>
            <a:r>
              <a:rPr lang="en-US" sz="2400" kern="0" dirty="0">
                <a:cs typeface="Calibri"/>
                <a:sym typeface="Calibri"/>
              </a:rPr>
              <a:t>)​</a:t>
            </a:r>
            <a:r>
              <a:rPr lang="en-US" sz="2400" b="1" kern="0" dirty="0">
                <a:cs typeface="Calibri"/>
                <a:sym typeface="Calibri"/>
              </a:rPr>
              <a:t> </a:t>
            </a:r>
          </a:p>
          <a:p>
            <a:pPr marL="0" indent="0">
              <a:spcBef>
                <a:spcPts val="0"/>
              </a:spcBef>
              <a:spcAft>
                <a:spcPts val="600"/>
              </a:spcAft>
              <a:buClr>
                <a:srgbClr val="000000"/>
              </a:buClr>
              <a:buSzPct val="100000"/>
              <a:buNone/>
              <a:defRPr/>
            </a:pPr>
            <a:endParaRPr lang="en-US" sz="1000" b="1" kern="0" dirty="0">
              <a:cs typeface="Calibri"/>
              <a:sym typeface="Calibri"/>
            </a:endParaRPr>
          </a:p>
          <a:p>
            <a:pPr marL="0" indent="0">
              <a:spcBef>
                <a:spcPts val="0"/>
              </a:spcBef>
              <a:spcAft>
                <a:spcPts val="600"/>
              </a:spcAft>
              <a:buClr>
                <a:srgbClr val="000000"/>
              </a:buClr>
              <a:buSzPct val="100000"/>
              <a:buNone/>
              <a:defRPr/>
            </a:pPr>
            <a:r>
              <a:rPr lang="en-US" sz="2400" b="1" kern="0" dirty="0">
                <a:cs typeface="Calibri"/>
                <a:sym typeface="Calibri"/>
              </a:rPr>
              <a:t>Government​</a:t>
            </a:r>
            <a:r>
              <a:rPr lang="en-US" sz="2400" kern="0" dirty="0">
                <a:cs typeface="Calibri"/>
                <a:sym typeface="Calibri"/>
              </a:rPr>
              <a:t>:</a:t>
            </a:r>
            <a:r>
              <a:rPr lang="en-US" sz="2400" kern="0" dirty="0">
                <a:cs typeface="Assistant ExtraLight"/>
                <a:sym typeface="Assistant ExtraLight"/>
              </a:rPr>
              <a:t>  </a:t>
            </a:r>
          </a:p>
          <a:p>
            <a:pPr>
              <a:spcBef>
                <a:spcPts val="0"/>
              </a:spcBef>
              <a:spcAft>
                <a:spcPts val="600"/>
              </a:spcAft>
              <a:buClr>
                <a:srgbClr val="000000"/>
              </a:buClr>
              <a:buSzPct val="100000"/>
              <a:defRPr/>
            </a:pPr>
            <a:r>
              <a:rPr lang="en-US" sz="2400" kern="0" dirty="0">
                <a:cs typeface="Calibri"/>
                <a:sym typeface="Calibri"/>
              </a:rPr>
              <a:t>Norwegian Coastal Administration (</a:t>
            </a:r>
            <a:r>
              <a:rPr lang="en-US" sz="2400" u="sng" kern="0" dirty="0">
                <a:cs typeface="Calibri"/>
                <a:sym typeface="Calibri"/>
                <a:hlinkClick r:id="rId5">
                  <a:extLst>
                    <a:ext uri="{A12FA001-AC4F-418D-AE19-62706E023703}">
                      <ahyp:hlinkClr xmlns:ahyp="http://schemas.microsoft.com/office/drawing/2018/hyperlinkcolor" val="tx"/>
                    </a:ext>
                  </a:extLst>
                </a:hlinkClick>
              </a:rPr>
              <a:t>https://kystverket.no/</a:t>
            </a:r>
            <a:r>
              <a:rPr lang="en-US" sz="2400" kern="0" dirty="0">
                <a:cs typeface="Calibri"/>
                <a:sym typeface="Calibri"/>
              </a:rPr>
              <a:t>) ​</a:t>
            </a:r>
          </a:p>
          <a:p>
            <a:pPr>
              <a:spcBef>
                <a:spcPts val="0"/>
              </a:spcBef>
              <a:spcAft>
                <a:spcPts val="600"/>
              </a:spcAft>
              <a:buClr>
                <a:srgbClr val="000000"/>
              </a:buClr>
              <a:buSzPct val="100000"/>
              <a:defRPr/>
            </a:pPr>
            <a:r>
              <a:rPr lang="en-US" sz="2400" kern="0" dirty="0">
                <a:cs typeface="Calibri"/>
                <a:sym typeface="Calibri"/>
              </a:rPr>
              <a:t>US Coast Guard: (</a:t>
            </a:r>
            <a:r>
              <a:rPr lang="en-US" sz="2400" u="sng" kern="0" dirty="0">
                <a:cs typeface="Calibri"/>
                <a:sym typeface="Calibri"/>
                <a:hlinkClick r:id="rId6">
                  <a:extLst>
                    <a:ext uri="{A12FA001-AC4F-418D-AE19-62706E023703}">
                      <ahyp:hlinkClr xmlns:ahyp="http://schemas.microsoft.com/office/drawing/2018/hyperlinkcolor" val="tx"/>
                    </a:ext>
                  </a:extLst>
                </a:hlinkClick>
              </a:rPr>
              <a:t>https://marinecadastre.gov/ais/</a:t>
            </a:r>
            <a:r>
              <a:rPr lang="en-US" sz="2400" kern="0" dirty="0">
                <a:cs typeface="Calibri"/>
                <a:sym typeface="Calibri"/>
              </a:rPr>
              <a:t>)​</a:t>
            </a:r>
          </a:p>
          <a:p>
            <a:pPr marL="0" indent="0">
              <a:spcBef>
                <a:spcPts val="0"/>
              </a:spcBef>
              <a:spcAft>
                <a:spcPts val="600"/>
              </a:spcAft>
              <a:buClr>
                <a:srgbClr val="000000"/>
              </a:buClr>
              <a:buSzPct val="100000"/>
              <a:buNone/>
              <a:defRPr/>
            </a:pPr>
            <a:endParaRPr lang="en-US" sz="1000" b="1" kern="0" dirty="0">
              <a:cs typeface="Calibri"/>
              <a:sym typeface="Calibri"/>
            </a:endParaRPr>
          </a:p>
          <a:p>
            <a:pPr marL="0" indent="0">
              <a:spcBef>
                <a:spcPts val="0"/>
              </a:spcBef>
              <a:spcAft>
                <a:spcPts val="600"/>
              </a:spcAft>
              <a:buClr>
                <a:srgbClr val="000000"/>
              </a:buClr>
              <a:buSzPct val="100000"/>
              <a:buNone/>
              <a:defRPr/>
            </a:pPr>
            <a:r>
              <a:rPr lang="en-US" sz="2400" b="1" kern="0" dirty="0">
                <a:cs typeface="Calibri"/>
                <a:sym typeface="Calibri"/>
              </a:rPr>
              <a:t>Commercial Providers</a:t>
            </a:r>
            <a:r>
              <a:rPr lang="en-US" sz="2400" kern="0" dirty="0">
                <a:cs typeface="Calibri"/>
                <a:sym typeface="Calibri"/>
              </a:rPr>
              <a:t>​:</a:t>
            </a:r>
          </a:p>
          <a:p>
            <a:pPr>
              <a:spcBef>
                <a:spcPts val="0"/>
              </a:spcBef>
              <a:spcAft>
                <a:spcPts val="600"/>
              </a:spcAft>
              <a:buClr>
                <a:srgbClr val="000000"/>
              </a:buClr>
              <a:buSzPct val="100000"/>
              <a:defRPr/>
            </a:pPr>
            <a:r>
              <a:rPr lang="en-US" sz="2400" kern="0" dirty="0" err="1">
                <a:cs typeface="Calibri"/>
                <a:sym typeface="Calibri"/>
              </a:rPr>
              <a:t>MarineTraffic</a:t>
            </a:r>
            <a:r>
              <a:rPr lang="en-US" sz="2400" kern="0" dirty="0">
                <a:cs typeface="Calibri"/>
                <a:sym typeface="Calibri"/>
              </a:rPr>
              <a:t> (</a:t>
            </a:r>
            <a:r>
              <a:rPr lang="en-US" sz="2400" u="sng" kern="0" dirty="0">
                <a:cs typeface="Calibri"/>
                <a:sym typeface="Calibri"/>
                <a:hlinkClick r:id="rId7">
                  <a:extLst>
                    <a:ext uri="{A12FA001-AC4F-418D-AE19-62706E023703}">
                      <ahyp:hlinkClr xmlns:ahyp="http://schemas.microsoft.com/office/drawing/2018/hyperlinkcolor" val="tx"/>
                    </a:ext>
                  </a:extLst>
                </a:hlinkClick>
              </a:rPr>
              <a:t>https://www.marinetraffic.com</a:t>
            </a:r>
            <a:r>
              <a:rPr lang="en-US" sz="2400" kern="0" dirty="0">
                <a:cs typeface="Calibri"/>
                <a:sym typeface="Calibri"/>
              </a:rPr>
              <a:t>)​</a:t>
            </a:r>
            <a:endParaRPr lang="en-US" sz="2400" kern="0" dirty="0">
              <a:cs typeface="Arial"/>
              <a:sym typeface="Arial"/>
            </a:endParaRPr>
          </a:p>
          <a:p>
            <a:pPr>
              <a:spcBef>
                <a:spcPts val="0"/>
              </a:spcBef>
              <a:spcAft>
                <a:spcPts val="600"/>
              </a:spcAft>
              <a:buClr>
                <a:srgbClr val="000000"/>
              </a:buClr>
              <a:buSzPct val="100000"/>
              <a:defRPr/>
            </a:pPr>
            <a:r>
              <a:rPr lang="en-US" sz="2400" kern="0" dirty="0" err="1">
                <a:cs typeface="Calibri"/>
                <a:sym typeface="Calibri"/>
              </a:rPr>
              <a:t>ExactEarth</a:t>
            </a:r>
            <a:r>
              <a:rPr lang="en-US" sz="2400" kern="0" dirty="0">
                <a:cs typeface="Calibri"/>
                <a:sym typeface="Calibri"/>
              </a:rPr>
              <a:t> (</a:t>
            </a:r>
            <a:r>
              <a:rPr lang="en-US" sz="2400" u="sng" kern="0" dirty="0">
                <a:cs typeface="Calibri"/>
                <a:sym typeface="Calibri"/>
                <a:hlinkClick r:id="rId8">
                  <a:extLst>
                    <a:ext uri="{A12FA001-AC4F-418D-AE19-62706E023703}">
                      <ahyp:hlinkClr xmlns:ahyp="http://schemas.microsoft.com/office/drawing/2018/hyperlinkcolor" val="tx"/>
                    </a:ext>
                  </a:extLst>
                </a:hlinkClick>
              </a:rPr>
              <a:t>https://www.exactearth.com/</a:t>
            </a:r>
            <a:r>
              <a:rPr lang="en-US" sz="2400" kern="0" dirty="0">
                <a:cs typeface="Calibri"/>
                <a:sym typeface="Calibri"/>
              </a:rPr>
              <a:t>) ​</a:t>
            </a:r>
          </a:p>
        </p:txBody>
      </p:sp>
      <p:sp>
        <p:nvSpPr>
          <p:cNvPr id="11" name="Title 1">
            <a:extLst>
              <a:ext uri="{FF2B5EF4-FFF2-40B4-BE49-F238E27FC236}">
                <a16:creationId xmlns:a16="http://schemas.microsoft.com/office/drawing/2014/main" id="{3E40A9C9-D9D3-C921-4934-93424B5968DA}"/>
              </a:ext>
            </a:extLst>
          </p:cNvPr>
          <p:cNvSpPr>
            <a:spLocks noGrp="1"/>
          </p:cNvSpPr>
          <p:nvPr>
            <p:ph type="title"/>
          </p:nvPr>
        </p:nvSpPr>
        <p:spPr>
          <a:xfrm>
            <a:off x="568689" y="424996"/>
            <a:ext cx="10515600" cy="740864"/>
          </a:xfrm>
        </p:spPr>
        <p:txBody>
          <a:bodyPr/>
          <a:lstStyle/>
          <a:p>
            <a:r>
              <a:rPr lang="en-US" dirty="0"/>
              <a:t>Other AIS data providers</a:t>
            </a:r>
          </a:p>
        </p:txBody>
      </p:sp>
      <p:sp>
        <p:nvSpPr>
          <p:cNvPr id="12" name="Rectangle 11">
            <a:extLst>
              <a:ext uri="{FF2B5EF4-FFF2-40B4-BE49-F238E27FC236}">
                <a16:creationId xmlns:a16="http://schemas.microsoft.com/office/drawing/2014/main" id="{F0998183-4A69-1DB6-6C9B-E4E20E9DDDDA}"/>
              </a:ext>
            </a:extLst>
          </p:cNvPr>
          <p:cNvSpPr/>
          <p:nvPr/>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3575639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1DEF-333B-2237-221C-E8148FD0647F}"/>
              </a:ext>
            </a:extLst>
          </p:cNvPr>
          <p:cNvSpPr>
            <a:spLocks noGrp="1"/>
          </p:cNvSpPr>
          <p:nvPr>
            <p:ph type="title"/>
          </p:nvPr>
        </p:nvSpPr>
        <p:spPr/>
        <p:txBody>
          <a:bodyPr/>
          <a:lstStyle/>
          <a:p>
            <a:r>
              <a:rPr lang="en-US" dirty="0"/>
              <a:t>AIS Data Use Cases</a:t>
            </a:r>
          </a:p>
        </p:txBody>
      </p:sp>
      <p:sp>
        <p:nvSpPr>
          <p:cNvPr id="3" name="Text Placeholder 2">
            <a:extLst>
              <a:ext uri="{FF2B5EF4-FFF2-40B4-BE49-F238E27FC236}">
                <a16:creationId xmlns:a16="http://schemas.microsoft.com/office/drawing/2014/main" id="{7E2B951A-67CD-C4A2-4182-86DEF664225A}"/>
              </a:ext>
            </a:extLst>
          </p:cNvPr>
          <p:cNvSpPr>
            <a:spLocks noGrp="1"/>
          </p:cNvSpPr>
          <p:nvPr>
            <p:ph type="body" idx="1"/>
          </p:nvPr>
        </p:nvSpPr>
        <p:spPr/>
        <p:txBody>
          <a:bodyPr/>
          <a:lstStyle/>
          <a:p>
            <a:endParaRPr lang="en-US"/>
          </a:p>
        </p:txBody>
      </p:sp>
      <p:pic>
        <p:nvPicPr>
          <p:cNvPr id="4" name="Google Shape;1556;p10">
            <a:extLst>
              <a:ext uri="{FF2B5EF4-FFF2-40B4-BE49-F238E27FC236}">
                <a16:creationId xmlns:a16="http://schemas.microsoft.com/office/drawing/2014/main" id="{A487BEF6-0C85-A3C9-E8A8-8B2CC5027C3D}"/>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Tree>
    <p:extLst>
      <p:ext uri="{BB962C8B-B14F-4D97-AF65-F5344CB8AC3E}">
        <p14:creationId xmlns:p14="http://schemas.microsoft.com/office/powerpoint/2010/main" val="24818460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556;p10">
            <a:extLst>
              <a:ext uri="{FF2B5EF4-FFF2-40B4-BE49-F238E27FC236}">
                <a16:creationId xmlns:a16="http://schemas.microsoft.com/office/drawing/2014/main" id="{C2D87296-C731-16D1-CF6B-D30B433792E4}"/>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
        <p:nvSpPr>
          <p:cNvPr id="2" name="Title 1">
            <a:extLst>
              <a:ext uri="{FF2B5EF4-FFF2-40B4-BE49-F238E27FC236}">
                <a16:creationId xmlns:a16="http://schemas.microsoft.com/office/drawing/2014/main" id="{E62F4E9C-4A69-F329-DEE3-2CB38201A1BD}"/>
              </a:ext>
            </a:extLst>
          </p:cNvPr>
          <p:cNvSpPr>
            <a:spLocks noGrp="1"/>
          </p:cNvSpPr>
          <p:nvPr>
            <p:ph type="title"/>
          </p:nvPr>
        </p:nvSpPr>
        <p:spPr/>
        <p:txBody>
          <a:bodyPr/>
          <a:lstStyle/>
          <a:p>
            <a:r>
              <a:rPr lang="en-US" dirty="0"/>
              <a:t>General uses of AIS data</a:t>
            </a:r>
          </a:p>
        </p:txBody>
      </p:sp>
      <p:sp>
        <p:nvSpPr>
          <p:cNvPr id="3" name="Content Placeholder 2">
            <a:extLst>
              <a:ext uri="{FF2B5EF4-FFF2-40B4-BE49-F238E27FC236}">
                <a16:creationId xmlns:a16="http://schemas.microsoft.com/office/drawing/2014/main" id="{3E27E569-F917-7004-E5C0-FB40B3EE5357}"/>
              </a:ext>
            </a:extLst>
          </p:cNvPr>
          <p:cNvSpPr>
            <a:spLocks noGrp="1"/>
          </p:cNvSpPr>
          <p:nvPr>
            <p:ph idx="1"/>
          </p:nvPr>
        </p:nvSpPr>
        <p:spPr>
          <a:xfrm>
            <a:off x="568689" y="1382198"/>
            <a:ext cx="10194758" cy="4778407"/>
          </a:xfrm>
        </p:spPr>
        <p:txBody>
          <a:bodyPr vert="horz" lIns="91440" tIns="45720" rIns="91440" bIns="45720" rtlCol="0" anchor="t">
            <a:normAutofit/>
          </a:bodyPr>
          <a:lstStyle/>
          <a:p>
            <a:pPr marL="0" lvl="0" indent="0" algn="l" rtl="0">
              <a:lnSpc>
                <a:spcPct val="100000"/>
              </a:lnSpc>
              <a:spcBef>
                <a:spcPts val="0"/>
              </a:spcBef>
              <a:spcAft>
                <a:spcPts val="0"/>
              </a:spcAft>
              <a:buSzPts val="1100"/>
              <a:buNone/>
            </a:pPr>
            <a:r>
              <a:rPr lang="en-US" sz="2800" dirty="0">
                <a:cs typeface="Arial"/>
                <a:sym typeface="Arial"/>
              </a:rPr>
              <a:t>AIS data </a:t>
            </a:r>
            <a:r>
              <a:rPr lang="en-US" dirty="0">
                <a:cs typeface="Arial"/>
                <a:sym typeface="Arial"/>
              </a:rPr>
              <a:t>can be </a:t>
            </a:r>
            <a:r>
              <a:rPr lang="en-US" sz="2800" dirty="0">
                <a:cs typeface="Arial"/>
                <a:sym typeface="Arial"/>
              </a:rPr>
              <a:t>used for:</a:t>
            </a:r>
          </a:p>
          <a:p>
            <a:pPr marL="742950" lvl="1" indent="-285750">
              <a:lnSpc>
                <a:spcPct val="100000"/>
              </a:lnSpc>
              <a:spcBef>
                <a:spcPts val="0"/>
              </a:spcBef>
              <a:buSzPts val="1100"/>
              <a:buFont typeface="Arial"/>
              <a:buChar char="•"/>
            </a:pPr>
            <a:r>
              <a:rPr lang="en-US" sz="2800" dirty="0">
                <a:latin typeface="Source Sans Pro"/>
                <a:ea typeface="Source Sans Pro"/>
                <a:cs typeface="Arial"/>
              </a:rPr>
              <a:t>Maritime applications: Navigation</a:t>
            </a:r>
            <a:r>
              <a:rPr lang="en-US" sz="2800" dirty="0">
                <a:latin typeface="Source Sans Pro"/>
                <a:ea typeface="Source Sans Pro"/>
                <a:cs typeface="Arial"/>
                <a:sym typeface="Arial"/>
              </a:rPr>
              <a:t> at sea, collision avoidance at sea, search and rescue, accident investigation, </a:t>
            </a:r>
          </a:p>
          <a:p>
            <a:pPr lvl="1">
              <a:lnSpc>
                <a:spcPct val="100000"/>
              </a:lnSpc>
              <a:spcBef>
                <a:spcPts val="0"/>
              </a:spcBef>
              <a:buSzPts val="1100"/>
              <a:buFont typeface="Arial"/>
              <a:buChar char="•"/>
            </a:pPr>
            <a:r>
              <a:rPr lang="en-US" sz="2800" dirty="0">
                <a:latin typeface="Source Sans Pro"/>
                <a:ea typeface="Source Sans Pro"/>
                <a:cs typeface="Arial"/>
                <a:sym typeface="Arial"/>
              </a:rPr>
              <a:t>Tracking and monitoring: Port monitoring, fleet and cargo tracking</a:t>
            </a:r>
            <a:endParaRPr lang="en-US" sz="2800" dirty="0">
              <a:latin typeface="Source Sans Pro"/>
              <a:ea typeface="Source Sans Pro"/>
              <a:cs typeface="Arial"/>
            </a:endParaRPr>
          </a:p>
          <a:p>
            <a:pPr marL="742950" lvl="1" indent="-285750">
              <a:lnSpc>
                <a:spcPct val="100000"/>
              </a:lnSpc>
              <a:spcBef>
                <a:spcPts val="0"/>
              </a:spcBef>
              <a:buSzPts val="1100"/>
              <a:buFont typeface="Arial"/>
              <a:buChar char="•"/>
            </a:pPr>
            <a:r>
              <a:rPr lang="en-US" sz="2800" dirty="0">
                <a:latin typeface="Source Sans Pro"/>
                <a:ea typeface="Source Sans Pro"/>
                <a:cs typeface="Arial"/>
              </a:rPr>
              <a:t>International trade:</a:t>
            </a:r>
            <a:r>
              <a:rPr lang="en-US" sz="2800" dirty="0">
                <a:latin typeface="Source Sans Pro"/>
                <a:ea typeface="Source Sans Pro"/>
                <a:cs typeface="Arial"/>
                <a:sym typeface="Arial"/>
              </a:rPr>
              <a:t> International trade estimation, economic trend discovery</a:t>
            </a:r>
            <a:endParaRPr lang="en-US" sz="2800" dirty="0">
              <a:latin typeface="Source Sans Pro"/>
              <a:ea typeface="Source Sans Pro"/>
              <a:cs typeface="Arial"/>
            </a:endParaRPr>
          </a:p>
          <a:p>
            <a:pPr marL="742950" lvl="1" indent="-285750">
              <a:lnSpc>
                <a:spcPct val="100000"/>
              </a:lnSpc>
              <a:spcBef>
                <a:spcPts val="0"/>
              </a:spcBef>
              <a:buSzPts val="1100"/>
              <a:buFont typeface="Arial"/>
              <a:buChar char="•"/>
            </a:pPr>
            <a:r>
              <a:rPr lang="en-US" sz="2800" dirty="0">
                <a:latin typeface="Source Sans Pro"/>
                <a:ea typeface="Source Sans Pro"/>
                <a:cs typeface="Arial"/>
                <a:sym typeface="Arial"/>
              </a:rPr>
              <a:t>Environmental statistics: Shipping greenhouse gas emission estimation,  </a:t>
            </a:r>
            <a:r>
              <a:rPr lang="en-US" sz="2800" dirty="0">
                <a:latin typeface="Source Sans Pro"/>
                <a:ea typeface="Source Sans Pro"/>
                <a:cs typeface="Arial"/>
              </a:rPr>
              <a:t>ocean currents estimation</a:t>
            </a:r>
          </a:p>
          <a:p>
            <a:pPr marL="742950" lvl="1" indent="-285750">
              <a:lnSpc>
                <a:spcPct val="100000"/>
              </a:lnSpc>
              <a:spcBef>
                <a:spcPts val="0"/>
              </a:spcBef>
              <a:buSzPts val="1100"/>
              <a:buFont typeface="Arial"/>
              <a:buChar char="•"/>
            </a:pPr>
            <a:r>
              <a:rPr lang="en-US" sz="2800" dirty="0">
                <a:cs typeface="Arial"/>
                <a:sym typeface="Arial"/>
              </a:rPr>
              <a:t>…</a:t>
            </a:r>
            <a:endParaRPr lang="en-US" sz="2800" dirty="0"/>
          </a:p>
          <a:p>
            <a:pPr marL="285750" lvl="0" indent="-215900" algn="l" rtl="0">
              <a:lnSpc>
                <a:spcPct val="100000"/>
              </a:lnSpc>
              <a:spcBef>
                <a:spcPts val="0"/>
              </a:spcBef>
              <a:spcAft>
                <a:spcPts val="0"/>
              </a:spcAft>
              <a:buSzPts val="1100"/>
              <a:buFont typeface="Arial"/>
              <a:buNone/>
            </a:pPr>
            <a:endParaRPr lang="en-US" sz="2400" dirty="0">
              <a:cs typeface="Calibri"/>
              <a:sym typeface="Calibri"/>
            </a:endParaRPr>
          </a:p>
          <a:p>
            <a:endParaRPr lang="en-US" dirty="0"/>
          </a:p>
        </p:txBody>
      </p:sp>
    </p:spTree>
    <p:extLst>
      <p:ext uri="{BB962C8B-B14F-4D97-AF65-F5344CB8AC3E}">
        <p14:creationId xmlns:p14="http://schemas.microsoft.com/office/powerpoint/2010/main" val="3249152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49F311-E60C-4B50-414F-2BA02D0A48BE}"/>
              </a:ext>
            </a:extLst>
          </p:cNvPr>
          <p:cNvPicPr>
            <a:picLocks/>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D4903AB8-632E-3A43-97CC-E42FA690BF3C}"/>
              </a:ext>
            </a:extLst>
          </p:cNvPr>
          <p:cNvPicPr>
            <a:picLocks/>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6D52129-4B30-2292-67C8-F5128F4034CD}"/>
              </a:ext>
            </a:extLst>
          </p:cNvPr>
          <p:cNvSpPr/>
          <p:nvPr>
            <p:custDataLst>
              <p:tags r:id="rId4"/>
            </p:custDataLst>
          </p:nvPr>
        </p:nvSpPr>
        <p:spPr>
          <a:xfrm>
            <a:off x="3200400" y="2571750"/>
            <a:ext cx="8483600"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b="1">
                <a:solidFill>
                  <a:srgbClr val="5B5B5B"/>
                </a:solidFill>
              </a:rPr>
              <a:t>Which field are you interested in?</a:t>
            </a:r>
          </a:p>
        </p:txBody>
      </p:sp>
      <p:sp>
        <p:nvSpPr>
          <p:cNvPr id="7" name="Rectangle 6">
            <a:extLst>
              <a:ext uri="{FF2B5EF4-FFF2-40B4-BE49-F238E27FC236}">
                <a16:creationId xmlns:a16="http://schemas.microsoft.com/office/drawing/2014/main" id="{1F8B20A6-57DD-36F2-2938-F4E43195BF78}"/>
              </a:ext>
            </a:extLst>
          </p:cNvPr>
          <p:cNvSpPr/>
          <p:nvPr>
            <p:custDataLst>
              <p:tags r:id="rId5"/>
            </p:custDataLst>
          </p:nvPr>
        </p:nvSpPr>
        <p:spPr>
          <a:xfrm>
            <a:off x="3200400" y="6096000"/>
            <a:ext cx="8737600" cy="51012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b="1">
                <a:solidFill>
                  <a:srgbClr val="5B5B5B"/>
                </a:solidFill>
              </a:rPr>
              <a:t>ⓘ</a:t>
            </a:r>
            <a:r>
              <a:rPr lang="en-US" sz="14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9156552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468;p47" descr="A picture containing building, outdoor&#10;&#10;Description generated with high confidence">
            <a:extLst>
              <a:ext uri="{FF2B5EF4-FFF2-40B4-BE49-F238E27FC236}">
                <a16:creationId xmlns:a16="http://schemas.microsoft.com/office/drawing/2014/main" id="{1ABAA598-DA1F-ADDC-98D1-CE64D17271BF}"/>
              </a:ext>
            </a:extLst>
          </p:cNvPr>
          <p:cNvPicPr preferRelativeResize="0"/>
          <p:nvPr/>
        </p:nvPicPr>
        <p:blipFill rotWithShape="1">
          <a:blip r:embed="rId3">
            <a:alphaModFix/>
          </a:blip>
          <a:srcRect/>
          <a:stretch/>
        </p:blipFill>
        <p:spPr>
          <a:xfrm>
            <a:off x="4969189" y="1121815"/>
            <a:ext cx="7222811" cy="5628942"/>
          </a:xfrm>
          <a:prstGeom prst="rect">
            <a:avLst/>
          </a:prstGeom>
          <a:noFill/>
          <a:ln>
            <a:noFill/>
          </a:ln>
        </p:spPr>
      </p:pic>
      <p:sp>
        <p:nvSpPr>
          <p:cNvPr id="18" name="Google Shape;255;p33">
            <a:extLst>
              <a:ext uri="{FF2B5EF4-FFF2-40B4-BE49-F238E27FC236}">
                <a16:creationId xmlns:a16="http://schemas.microsoft.com/office/drawing/2014/main" id="{C17CC181-36B7-D343-247C-2337348C7B84}"/>
              </a:ext>
            </a:extLst>
          </p:cNvPr>
          <p:cNvSpPr/>
          <p:nvPr/>
        </p:nvSpPr>
        <p:spPr>
          <a:xfrm flipH="1">
            <a:off x="0" y="-73571"/>
            <a:ext cx="10373710" cy="6834838"/>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accent1">
              <a:lumMod val="20000"/>
              <a:lumOff val="80000"/>
            </a:schemeClr>
          </a:solidFill>
          <a:ln>
            <a:noFill/>
          </a:ln>
        </p:spPr>
        <p:txBody>
          <a:bodyPr/>
          <a:lstStyle/>
          <a:p>
            <a:endParaRPr lang="en-US" dirty="0"/>
          </a:p>
        </p:txBody>
      </p:sp>
      <p:sp>
        <p:nvSpPr>
          <p:cNvPr id="2" name="Title 1">
            <a:extLst>
              <a:ext uri="{FF2B5EF4-FFF2-40B4-BE49-F238E27FC236}">
                <a16:creationId xmlns:a16="http://schemas.microsoft.com/office/drawing/2014/main" id="{9C41EDD3-F059-47A7-7772-0B68262D302C}"/>
              </a:ext>
            </a:extLst>
          </p:cNvPr>
          <p:cNvSpPr>
            <a:spLocks noGrp="1"/>
          </p:cNvSpPr>
          <p:nvPr>
            <p:ph type="title"/>
          </p:nvPr>
        </p:nvSpPr>
        <p:spPr/>
        <p:txBody>
          <a:bodyPr>
            <a:normAutofit/>
          </a:bodyPr>
          <a:lstStyle/>
          <a:p>
            <a:r>
              <a:rPr lang="en-US" dirty="0"/>
              <a:t>IMF Trade volume estimates</a:t>
            </a:r>
          </a:p>
        </p:txBody>
      </p:sp>
      <p:sp>
        <p:nvSpPr>
          <p:cNvPr id="3" name="Content Placeholder 2">
            <a:extLst>
              <a:ext uri="{FF2B5EF4-FFF2-40B4-BE49-F238E27FC236}">
                <a16:creationId xmlns:a16="http://schemas.microsoft.com/office/drawing/2014/main" id="{C8611343-30BE-40EC-F2F9-4EF674102FCB}"/>
              </a:ext>
            </a:extLst>
          </p:cNvPr>
          <p:cNvSpPr>
            <a:spLocks noGrp="1"/>
          </p:cNvSpPr>
          <p:nvPr>
            <p:ph idx="1"/>
          </p:nvPr>
        </p:nvSpPr>
        <p:spPr>
          <a:xfrm>
            <a:off x="568689" y="1310311"/>
            <a:ext cx="7286903" cy="4979690"/>
          </a:xfrm>
        </p:spPr>
        <p:txBody>
          <a:bodyPr vert="horz" lIns="91440" tIns="45720" rIns="91440" bIns="45720" rtlCol="0" anchor="t">
            <a:noAutofit/>
          </a:bodyPr>
          <a:lstStyle/>
          <a:p>
            <a:pPr marL="0" indent="0">
              <a:lnSpc>
                <a:spcPct val="100000"/>
              </a:lnSpc>
              <a:spcBef>
                <a:spcPts val="0"/>
              </a:spcBef>
              <a:buClr>
                <a:srgbClr val="000000"/>
              </a:buClr>
              <a:buSzPts val="1800"/>
              <a:buNone/>
              <a:defRPr/>
            </a:pPr>
            <a:r>
              <a:rPr kumimoji="0" lang="en-US" sz="2200" b="1" i="0" u="none" strike="noStrike" kern="0" cap="none" spc="0" normalizeH="0" baseline="0" noProof="0">
                <a:ln>
                  <a:noFill/>
                </a:ln>
                <a:solidFill>
                  <a:srgbClr val="191919"/>
                </a:solidFill>
                <a:effectLst/>
                <a:uLnTx/>
                <a:uFillTx/>
                <a:latin typeface="Source Sans Pro"/>
                <a:ea typeface="Source Sans Pro"/>
                <a:cs typeface="Arial"/>
                <a:sym typeface="Arial"/>
              </a:rPr>
              <a:t>Research question:</a:t>
            </a:r>
            <a:r>
              <a:rPr lang="en-US" sz="2200" b="1" kern="0">
                <a:solidFill>
                  <a:srgbClr val="191919"/>
                </a:solidFill>
                <a:latin typeface="Source Sans Pro"/>
                <a:ea typeface="Source Sans Pro"/>
                <a:cs typeface="Arial"/>
                <a:sym typeface="Arial"/>
              </a:rPr>
              <a:t>  </a:t>
            </a:r>
            <a:r>
              <a:rPr lang="en-US" sz="2200" kern="0">
                <a:solidFill>
                  <a:srgbClr val="191919"/>
                </a:solidFill>
                <a:latin typeface="Source Sans Pro"/>
                <a:ea typeface="Source Sans Pro"/>
                <a:cs typeface="Arial"/>
                <a:sym typeface="Arial"/>
              </a:rPr>
              <a:t>if the</a:t>
            </a:r>
            <a:r>
              <a:rPr kumimoji="0" lang="en-US" sz="2200" i="0" u="none" strike="noStrike" kern="0" cap="none" spc="0" normalizeH="0" baseline="0" noProof="0">
                <a:ln>
                  <a:noFill/>
                </a:ln>
                <a:solidFill>
                  <a:srgbClr val="191919"/>
                </a:solidFill>
                <a:effectLst/>
                <a:uLnTx/>
                <a:uFillTx/>
                <a:latin typeface="Source Sans Pro"/>
                <a:ea typeface="Source Sans Pro"/>
                <a:cs typeface="Arial"/>
                <a:sym typeface="Arial"/>
              </a:rPr>
              <a:t> AIS data </a:t>
            </a:r>
            <a:r>
              <a:rPr lang="en-US" sz="2200" kern="0">
                <a:solidFill>
                  <a:srgbClr val="191919"/>
                </a:solidFill>
                <a:latin typeface="Source Sans Pro"/>
                <a:ea typeface="Source Sans Pro"/>
                <a:cs typeface="Arial"/>
                <a:sym typeface="Arial"/>
              </a:rPr>
              <a:t>can </a:t>
            </a:r>
            <a:r>
              <a:rPr kumimoji="0" lang="en-US" sz="2200" i="0" u="none" strike="noStrike" kern="0" cap="none" spc="0" normalizeH="0" baseline="0" noProof="0">
                <a:ln>
                  <a:noFill/>
                </a:ln>
                <a:solidFill>
                  <a:srgbClr val="191919"/>
                </a:solidFill>
                <a:effectLst/>
                <a:uLnTx/>
                <a:uFillTx/>
                <a:latin typeface="Source Sans Pro"/>
                <a:ea typeface="Source Sans Pro"/>
                <a:cs typeface="Arial"/>
                <a:sym typeface="Arial"/>
              </a:rPr>
              <a:t>be used for trade </a:t>
            </a:r>
            <a:r>
              <a:rPr lang="en-US" sz="2200" kern="0">
                <a:solidFill>
                  <a:srgbClr val="191919"/>
                </a:solidFill>
                <a:latin typeface="Source Sans Pro"/>
                <a:ea typeface="Source Sans Pro"/>
                <a:cs typeface="Arial"/>
                <a:sym typeface="Arial"/>
              </a:rPr>
              <a:t>volume estimation. Enable statistical </a:t>
            </a:r>
            <a:r>
              <a:rPr lang="en-US" sz="2200" kern="0" dirty="0">
                <a:solidFill>
                  <a:srgbClr val="191919"/>
                </a:solidFill>
                <a:latin typeface="Source Sans Pro"/>
                <a:ea typeface="Source Sans Pro"/>
                <a:cs typeface="Arial"/>
                <a:sym typeface="Arial"/>
              </a:rPr>
              <a:t>agencies </a:t>
            </a:r>
            <a:r>
              <a:rPr kumimoji="0" lang="en-US" sz="2200" i="0" u="none" strike="noStrike" kern="0" cap="none" spc="0" normalizeH="0" baseline="0" noProof="0" dirty="0">
                <a:ln>
                  <a:noFill/>
                </a:ln>
                <a:solidFill>
                  <a:srgbClr val="191919"/>
                </a:solidFill>
                <a:effectLst/>
                <a:uLnTx/>
                <a:uFillTx/>
                <a:latin typeface="Source Sans Pro"/>
                <a:ea typeface="Source Sans Pro"/>
                <a:cs typeface="Arial"/>
                <a:sym typeface="Arial"/>
              </a:rPr>
              <a:t>to </a:t>
            </a:r>
            <a:r>
              <a:rPr lang="en-US" sz="2200" kern="0" dirty="0">
                <a:solidFill>
                  <a:srgbClr val="191919"/>
                </a:solidFill>
                <a:latin typeface="Source Sans Pro"/>
                <a:ea typeface="Source Sans Pro"/>
                <a:cs typeface="Arial"/>
                <a:sym typeface="Arial"/>
              </a:rPr>
              <a:t>complement existing data sources </a:t>
            </a:r>
            <a:r>
              <a:rPr kumimoji="0" lang="en-US" sz="2200" i="0" u="none" strike="noStrike" kern="0" cap="none" spc="0" normalizeH="0" baseline="0" noProof="0" dirty="0">
                <a:ln>
                  <a:noFill/>
                </a:ln>
                <a:solidFill>
                  <a:srgbClr val="191919"/>
                </a:solidFill>
                <a:effectLst/>
                <a:uLnTx/>
                <a:uFillTx/>
                <a:latin typeface="Source Sans Pro"/>
                <a:ea typeface="Source Sans Pro"/>
                <a:cs typeface="Arial"/>
                <a:sym typeface="Arial"/>
              </a:rPr>
              <a:t>on </a:t>
            </a:r>
            <a:r>
              <a:rPr lang="en-US" sz="2200" kern="0" dirty="0">
                <a:solidFill>
                  <a:srgbClr val="191919"/>
                </a:solidFill>
                <a:latin typeface="Source Sans Pro"/>
                <a:ea typeface="Source Sans Pro"/>
                <a:cs typeface="Arial"/>
                <a:sym typeface="Arial"/>
              </a:rPr>
              <a:t>trade and introduce more timely (real-time) new statistics that measure trade flows.</a:t>
            </a:r>
            <a:endParaRPr lang="en-US" sz="2200" kern="0" dirty="0">
              <a:solidFill>
                <a:srgbClr val="191919"/>
              </a:solidFill>
              <a:latin typeface="Source Sans Pro"/>
              <a:ea typeface="Source Sans Pro"/>
              <a:cs typeface="Arial"/>
            </a:endParaRPr>
          </a:p>
          <a:p>
            <a:pPr marL="0" indent="0">
              <a:lnSpc>
                <a:spcPct val="100000"/>
              </a:lnSpc>
              <a:spcBef>
                <a:spcPts val="200"/>
              </a:spcBef>
              <a:buClr>
                <a:srgbClr val="000000"/>
              </a:buClr>
              <a:buSzPts val="1800"/>
              <a:buNone/>
              <a:defRPr/>
            </a:pPr>
            <a:r>
              <a:rPr kumimoji="0" lang="en-US" sz="2200" b="1" i="0" u="none" strike="noStrike" kern="0" cap="none" spc="0" normalizeH="0" baseline="0" noProof="0">
                <a:ln>
                  <a:noFill/>
                </a:ln>
                <a:solidFill>
                  <a:srgbClr val="191919"/>
                </a:solidFill>
                <a:effectLst/>
                <a:uLnTx/>
                <a:uFillTx/>
                <a:latin typeface="Source Sans Pro"/>
                <a:ea typeface="Source Sans Pro"/>
                <a:cs typeface="Arial"/>
                <a:sym typeface="Arial"/>
              </a:rPr>
              <a:t>Research </a:t>
            </a:r>
            <a:r>
              <a:rPr lang="en-US" sz="2200" b="1" kern="0">
                <a:solidFill>
                  <a:srgbClr val="191919"/>
                </a:solidFill>
                <a:latin typeface="Source Sans Pro"/>
                <a:ea typeface="Source Sans Pro"/>
                <a:cs typeface="Arial"/>
                <a:sym typeface="Arial"/>
              </a:rPr>
              <a:t>uses Malta as a benchmark</a:t>
            </a:r>
            <a:endParaRPr lang="en-US" sz="2200" b="1" i="0" u="none" strike="noStrike" kern="0" cap="none" spc="0" normalizeH="0" baseline="0" noProof="0" dirty="0">
              <a:ln>
                <a:noFill/>
              </a:ln>
              <a:solidFill>
                <a:srgbClr val="191919"/>
              </a:solidFill>
              <a:effectLst/>
              <a:uLnTx/>
              <a:uFillTx/>
              <a:latin typeface="Source Sans Pro"/>
              <a:ea typeface="Source Sans Pro"/>
              <a:cs typeface="Arial"/>
            </a:endParaRPr>
          </a:p>
          <a:p>
            <a:pPr marL="0" indent="0">
              <a:lnSpc>
                <a:spcPct val="100000"/>
              </a:lnSpc>
              <a:spcBef>
                <a:spcPts val="200"/>
              </a:spcBef>
              <a:buClr>
                <a:srgbClr val="000000"/>
              </a:buClr>
              <a:buSzPts val="1800"/>
              <a:buNone/>
              <a:defRPr/>
            </a:pPr>
            <a:r>
              <a:rPr lang="en-US" sz="2200" kern="0">
                <a:solidFill>
                  <a:srgbClr val="191919"/>
                </a:solidFill>
                <a:latin typeface="Source Sans Pro"/>
                <a:ea typeface="Source Sans Pro"/>
                <a:cs typeface="Arial"/>
                <a:sym typeface="Arial"/>
              </a:rPr>
              <a:t>A) </a:t>
            </a:r>
            <a:r>
              <a:rPr kumimoji="0" lang="en-US" sz="2200" i="0" u="none" strike="noStrike" kern="0" cap="none" spc="0" normalizeH="0" baseline="0" noProof="0">
                <a:ln>
                  <a:noFill/>
                </a:ln>
                <a:solidFill>
                  <a:srgbClr val="191919"/>
                </a:solidFill>
                <a:effectLst/>
                <a:uLnTx/>
                <a:uFillTx/>
                <a:latin typeface="Source Sans Pro"/>
                <a:ea typeface="Source Sans Pro"/>
                <a:cs typeface="Arial"/>
                <a:sym typeface="Arial"/>
              </a:rPr>
              <a:t>Cargo number indicator:</a:t>
            </a:r>
            <a:r>
              <a:rPr lang="en-US" sz="2200" kern="0">
                <a:solidFill>
                  <a:srgbClr val="191919"/>
                </a:solidFill>
                <a:latin typeface="Source Sans Pro"/>
                <a:ea typeface="Source Sans Pro"/>
                <a:cs typeface="Arial"/>
                <a:sym typeface="Arial"/>
              </a:rPr>
              <a:t> </a:t>
            </a:r>
            <a:endParaRPr lang="en-US" sz="2200" kern="0">
              <a:solidFill>
                <a:srgbClr val="000000"/>
              </a:solidFill>
              <a:latin typeface="Source Sans Pro"/>
              <a:ea typeface="Source Sans Pro"/>
              <a:cs typeface="Arial"/>
            </a:endParaRPr>
          </a:p>
          <a:p>
            <a:pPr marL="457200" indent="-457200">
              <a:lnSpc>
                <a:spcPct val="100000"/>
              </a:lnSpc>
              <a:spcBef>
                <a:spcPts val="200"/>
              </a:spcBef>
              <a:buClr>
                <a:srgbClr val="000000"/>
              </a:buClr>
              <a:buSzPts val="1800"/>
              <a:buFont typeface="Calibri" panose="020B0604020202020204" pitchFamily="34" charset="0"/>
              <a:buChar char="-"/>
              <a:defRPr/>
            </a:pPr>
            <a:r>
              <a:rPr kumimoji="0" lang="en-US" sz="2200" b="0" i="0" u="none" strike="noStrike" kern="0" cap="none" spc="0" normalizeH="0" baseline="0" noProof="0">
                <a:ln>
                  <a:noFill/>
                </a:ln>
                <a:solidFill>
                  <a:srgbClr val="191919"/>
                </a:solidFill>
                <a:effectLst/>
                <a:uLnTx/>
                <a:uFillTx/>
                <a:latin typeface="Source Sans Pro"/>
                <a:ea typeface="Source Sans Pro"/>
                <a:cs typeface="Arial"/>
                <a:sym typeface="Arial"/>
              </a:rPr>
              <a:t>Number of cargo ships visiting a port (filtered)</a:t>
            </a:r>
            <a:endParaRPr lang="en-US" sz="2200" b="0" i="0" u="none" strike="noStrike" kern="0" cap="none" spc="0" normalizeH="0" baseline="0" noProof="0">
              <a:ln>
                <a:noFill/>
              </a:ln>
              <a:solidFill>
                <a:srgbClr val="000000"/>
              </a:solidFill>
              <a:effectLst/>
              <a:uLnTx/>
              <a:uFillTx/>
              <a:latin typeface="Source Sans Pro"/>
              <a:ea typeface="Source Sans Pro"/>
              <a:cs typeface="Arial"/>
            </a:endParaRPr>
          </a:p>
          <a:p>
            <a:pPr marL="457200" indent="-457200">
              <a:lnSpc>
                <a:spcPct val="100000"/>
              </a:lnSpc>
              <a:spcBef>
                <a:spcPts val="200"/>
              </a:spcBef>
              <a:buClr>
                <a:srgbClr val="191919"/>
              </a:buClr>
              <a:buSzPts val="1800"/>
              <a:buFont typeface="Calibri" panose="020B0604020202020204" pitchFamily="34" charset="0"/>
              <a:buChar char="-"/>
              <a:defRPr/>
            </a:pPr>
            <a:r>
              <a:rPr kumimoji="0" lang="en-US" sz="2200" b="0" i="0" u="none" strike="noStrike" kern="0" cap="none" spc="0" normalizeH="0" baseline="0" noProof="0">
                <a:ln>
                  <a:noFill/>
                </a:ln>
                <a:solidFill>
                  <a:srgbClr val="191919"/>
                </a:solidFill>
                <a:effectLst/>
                <a:uLnTx/>
                <a:uFillTx/>
                <a:latin typeface="Source Sans Pro"/>
                <a:ea typeface="Source Sans Pro"/>
                <a:cs typeface="Arial"/>
                <a:sym typeface="Arial"/>
              </a:rPr>
              <a:t>Comparable with official </a:t>
            </a:r>
            <a:r>
              <a:rPr lang="en-US" sz="2200" kern="0">
                <a:solidFill>
                  <a:srgbClr val="191919"/>
                </a:solidFill>
                <a:latin typeface="Source Sans Pro"/>
                <a:ea typeface="Source Sans Pro"/>
                <a:cs typeface="Arial"/>
                <a:sym typeface="Arial"/>
              </a:rPr>
              <a:t>number of ships</a:t>
            </a:r>
            <a:endParaRPr lang="en-US" sz="2200" b="0" i="0" u="none" strike="noStrike" kern="0" cap="none" spc="0" normalizeH="0" baseline="0" noProof="0">
              <a:ln>
                <a:noFill/>
              </a:ln>
              <a:solidFill>
                <a:srgbClr val="000000"/>
              </a:solidFill>
              <a:effectLst/>
              <a:uLnTx/>
              <a:uFillTx/>
              <a:latin typeface="Source Sans Pro"/>
              <a:ea typeface="Source Sans Pro"/>
              <a:cs typeface="Arial"/>
            </a:endParaRPr>
          </a:p>
          <a:p>
            <a:pPr marL="0" indent="0">
              <a:lnSpc>
                <a:spcPct val="100000"/>
              </a:lnSpc>
              <a:spcBef>
                <a:spcPts val="200"/>
              </a:spcBef>
              <a:buClr>
                <a:srgbClr val="000000"/>
              </a:buClr>
              <a:buSzPts val="1800"/>
              <a:buNone/>
              <a:defRPr/>
            </a:pPr>
            <a:r>
              <a:rPr lang="en-US" sz="2200" kern="0">
                <a:solidFill>
                  <a:srgbClr val="191919"/>
                </a:solidFill>
                <a:latin typeface="Source Sans Pro"/>
                <a:ea typeface="Source Sans Pro"/>
                <a:cs typeface="Arial"/>
                <a:sym typeface="Arial"/>
              </a:rPr>
              <a:t>B) Cargo</a:t>
            </a:r>
            <a:r>
              <a:rPr kumimoji="0" lang="en-US" sz="2200" i="0" u="none" strike="noStrike" kern="0" cap="none" spc="0" normalizeH="0" baseline="0" noProof="0">
                <a:ln>
                  <a:noFill/>
                </a:ln>
                <a:solidFill>
                  <a:srgbClr val="191919"/>
                </a:solidFill>
                <a:effectLst/>
                <a:uLnTx/>
                <a:uFillTx/>
                <a:latin typeface="Source Sans Pro"/>
                <a:ea typeface="Source Sans Pro"/>
                <a:cs typeface="Arial"/>
                <a:sym typeface="Arial"/>
              </a:rPr>
              <a:t> load indicator:</a:t>
            </a:r>
            <a:r>
              <a:rPr lang="en-US" sz="2200" kern="0">
                <a:solidFill>
                  <a:srgbClr val="191919"/>
                </a:solidFill>
                <a:latin typeface="Source Sans Pro"/>
                <a:ea typeface="Source Sans Pro"/>
                <a:cs typeface="Arial"/>
                <a:sym typeface="Arial"/>
              </a:rPr>
              <a:t> </a:t>
            </a:r>
            <a:endParaRPr lang="en-US" sz="2200" kern="0">
              <a:solidFill>
                <a:srgbClr val="191919"/>
              </a:solidFill>
              <a:cs typeface="Arial"/>
            </a:endParaRPr>
          </a:p>
          <a:p>
            <a:pPr marL="457200" indent="-457200">
              <a:lnSpc>
                <a:spcPct val="100000"/>
              </a:lnSpc>
              <a:spcBef>
                <a:spcPts val="200"/>
              </a:spcBef>
              <a:buSzPts val="1800"/>
              <a:buFont typeface="Calibri" panose="020B0604020202020204" pitchFamily="34" charset="0"/>
              <a:buChar char="-"/>
              <a:defRPr/>
            </a:pPr>
            <a:r>
              <a:rPr kumimoji="0" lang="en-US" sz="2200" b="0" i="0" u="none" strike="noStrike" kern="0" cap="none" spc="0" normalizeH="0" baseline="0" noProof="0">
                <a:ln>
                  <a:noFill/>
                </a:ln>
                <a:solidFill>
                  <a:srgbClr val="191919"/>
                </a:solidFill>
                <a:effectLst/>
                <a:uLnTx/>
                <a:uFillTx/>
                <a:latin typeface="Source Sans Pro"/>
                <a:ea typeface="Source Sans Pro"/>
                <a:cs typeface="Arial"/>
                <a:sym typeface="Arial"/>
              </a:rPr>
              <a:t>Volume of cargo loaded/unloaded at a port</a:t>
            </a:r>
            <a:endParaRPr lang="en-US" sz="2200" b="0" i="0" u="none" strike="noStrike" kern="0" cap="none" spc="0" normalizeH="0" baseline="0" noProof="0">
              <a:ln>
                <a:noFill/>
              </a:ln>
              <a:solidFill>
                <a:srgbClr val="191919"/>
              </a:solidFill>
              <a:effectLst/>
              <a:uLnTx/>
              <a:uFillTx/>
              <a:cs typeface="Arial"/>
            </a:endParaRPr>
          </a:p>
          <a:p>
            <a:pPr marL="457200" indent="-457200">
              <a:lnSpc>
                <a:spcPct val="100000"/>
              </a:lnSpc>
              <a:spcBef>
                <a:spcPts val="200"/>
              </a:spcBef>
              <a:buClr>
                <a:srgbClr val="191919"/>
              </a:buClr>
              <a:buSzPts val="1800"/>
              <a:buFont typeface="Calibri" panose="020B0604020202020204" pitchFamily="34" charset="0"/>
              <a:buChar char="-"/>
              <a:defRPr/>
            </a:pPr>
            <a:r>
              <a:rPr lang="en-US" sz="2200" kern="0">
                <a:solidFill>
                  <a:srgbClr val="191919"/>
                </a:solidFill>
                <a:latin typeface="Source Sans Pro"/>
                <a:ea typeface="Source Sans Pro"/>
                <a:cs typeface="Arial"/>
                <a:sym typeface="Arial"/>
              </a:rPr>
              <a:t>Highly correlated </a:t>
            </a:r>
            <a:r>
              <a:rPr kumimoji="0" lang="en-US" sz="2200" b="0" i="0" u="none" strike="noStrike" kern="0" cap="none" spc="0" normalizeH="0" baseline="0" noProof="0">
                <a:ln>
                  <a:noFill/>
                </a:ln>
                <a:solidFill>
                  <a:srgbClr val="191919"/>
                </a:solidFill>
                <a:effectLst/>
                <a:uLnTx/>
                <a:uFillTx/>
                <a:latin typeface="Source Sans Pro"/>
                <a:ea typeface="Source Sans Pro"/>
                <a:cs typeface="Arial"/>
                <a:sym typeface="Arial"/>
              </a:rPr>
              <a:t>with </a:t>
            </a:r>
            <a:r>
              <a:rPr lang="en-US" sz="2200" kern="0">
                <a:solidFill>
                  <a:srgbClr val="191919"/>
                </a:solidFill>
                <a:latin typeface="Source Sans Pro"/>
                <a:ea typeface="Source Sans Pro"/>
                <a:cs typeface="Arial"/>
                <a:sym typeface="Arial"/>
              </a:rPr>
              <a:t>the </a:t>
            </a:r>
            <a:r>
              <a:rPr kumimoji="0" lang="en-US" sz="2200" b="0" i="0" u="none" strike="noStrike" kern="0" cap="none" spc="0" normalizeH="0" baseline="0" noProof="0">
                <a:ln>
                  <a:noFill/>
                </a:ln>
                <a:solidFill>
                  <a:srgbClr val="191919"/>
                </a:solidFill>
                <a:effectLst/>
                <a:uLnTx/>
                <a:uFillTx/>
                <a:latin typeface="Source Sans Pro"/>
                <a:ea typeface="Source Sans Pro"/>
                <a:cs typeface="Arial"/>
                <a:sym typeface="Arial"/>
              </a:rPr>
              <a:t>official trade </a:t>
            </a:r>
            <a:r>
              <a:rPr lang="en-US" sz="2200" kern="0">
                <a:solidFill>
                  <a:srgbClr val="191919"/>
                </a:solidFill>
                <a:latin typeface="Source Sans Pro"/>
                <a:ea typeface="Source Sans Pro"/>
                <a:cs typeface="Arial"/>
                <a:sym typeface="Arial"/>
              </a:rPr>
              <a:t>in volume</a:t>
            </a:r>
            <a:endParaRPr lang="en-US" sz="2200" kern="0" dirty="0">
              <a:solidFill>
                <a:srgbClr val="191919"/>
              </a:solidFill>
              <a:latin typeface="Source Sans Pro"/>
              <a:ea typeface="Source Sans Pro"/>
              <a:cs typeface="Arial"/>
            </a:endParaRPr>
          </a:p>
          <a:p>
            <a:pPr marL="0" indent="0">
              <a:lnSpc>
                <a:spcPct val="100000"/>
              </a:lnSpc>
              <a:spcBef>
                <a:spcPts val="200"/>
              </a:spcBef>
              <a:buClr>
                <a:srgbClr val="191919"/>
              </a:buClr>
              <a:buSzPts val="1800"/>
              <a:buNone/>
              <a:defRPr/>
            </a:pPr>
            <a:r>
              <a:rPr lang="en-US" sz="2200" b="1" kern="0" dirty="0">
                <a:solidFill>
                  <a:srgbClr val="191919"/>
                </a:solidFill>
                <a:latin typeface="Source Sans Pro"/>
                <a:ea typeface="Source Sans Pro"/>
                <a:cs typeface="Arial"/>
              </a:rPr>
              <a:t>Conclusion:</a:t>
            </a:r>
            <a:r>
              <a:rPr lang="en-US" sz="2200" kern="0" dirty="0">
                <a:solidFill>
                  <a:srgbClr val="191919"/>
                </a:solidFill>
                <a:latin typeface="Source Sans Pro"/>
                <a:ea typeface="Source Sans Pro"/>
                <a:cs typeface="Arial"/>
              </a:rPr>
              <a:t> trade in goods, trade volume, gross trade, </a:t>
            </a:r>
            <a:r>
              <a:rPr lang="en-US" sz="2200" kern="0">
                <a:solidFill>
                  <a:srgbClr val="191919"/>
                </a:solidFill>
                <a:latin typeface="Source Sans Pro"/>
                <a:ea typeface="Source Sans Pro"/>
                <a:cs typeface="Arial"/>
              </a:rPr>
              <a:t>and trade by broad groups </a:t>
            </a:r>
            <a:r>
              <a:rPr lang="en-US" sz="2200" kern="0" dirty="0">
                <a:solidFill>
                  <a:srgbClr val="191919"/>
                </a:solidFill>
                <a:latin typeface="Source Sans Pro"/>
                <a:ea typeface="Source Sans Pro"/>
                <a:cs typeface="Arial"/>
              </a:rPr>
              <a:t>can be measured with the AIS data.</a:t>
            </a:r>
          </a:p>
        </p:txBody>
      </p:sp>
      <p:pic>
        <p:nvPicPr>
          <p:cNvPr id="7" name="Google Shape;473;p47">
            <a:extLst>
              <a:ext uri="{FF2B5EF4-FFF2-40B4-BE49-F238E27FC236}">
                <a16:creationId xmlns:a16="http://schemas.microsoft.com/office/drawing/2014/main" id="{74E777C9-1B7E-020B-7F8B-9086E2EBFE22}"/>
              </a:ext>
            </a:extLst>
          </p:cNvPr>
          <p:cNvPicPr preferRelativeResize="0"/>
          <p:nvPr/>
        </p:nvPicPr>
        <p:blipFill rotWithShape="1">
          <a:blip r:embed="rId4">
            <a:alphaModFix/>
          </a:blip>
          <a:srcRect/>
          <a:stretch/>
        </p:blipFill>
        <p:spPr>
          <a:xfrm>
            <a:off x="5969875" y="372744"/>
            <a:ext cx="825863" cy="749322"/>
          </a:xfrm>
          <a:prstGeom prst="rect">
            <a:avLst/>
          </a:prstGeom>
          <a:noFill/>
          <a:ln>
            <a:noFill/>
          </a:ln>
        </p:spPr>
      </p:pic>
      <p:sp>
        <p:nvSpPr>
          <p:cNvPr id="8" name="Rectangle 7">
            <a:extLst>
              <a:ext uri="{FF2B5EF4-FFF2-40B4-BE49-F238E27FC236}">
                <a16:creationId xmlns:a16="http://schemas.microsoft.com/office/drawing/2014/main" id="{397D9C34-493B-5C89-9297-FA6087EBC752}"/>
              </a:ext>
            </a:extLst>
          </p:cNvPr>
          <p:cNvSpPr/>
          <p:nvPr/>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1741329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456;p46">
            <a:extLst>
              <a:ext uri="{FF2B5EF4-FFF2-40B4-BE49-F238E27FC236}">
                <a16:creationId xmlns:a16="http://schemas.microsoft.com/office/drawing/2014/main" id="{04E8E138-4E20-F92C-915F-E98333E1653D}"/>
              </a:ext>
            </a:extLst>
          </p:cNvPr>
          <p:cNvPicPr preferRelativeResize="0"/>
          <p:nvPr/>
        </p:nvPicPr>
        <p:blipFill rotWithShape="1">
          <a:blip r:embed="rId3">
            <a:alphaModFix/>
          </a:blip>
          <a:srcRect/>
          <a:stretch/>
        </p:blipFill>
        <p:spPr>
          <a:xfrm>
            <a:off x="4218457" y="0"/>
            <a:ext cx="7973543" cy="5948516"/>
          </a:xfrm>
          <a:prstGeom prst="rect">
            <a:avLst/>
          </a:prstGeom>
          <a:noFill/>
          <a:ln>
            <a:noFill/>
          </a:ln>
        </p:spPr>
      </p:pic>
      <p:sp>
        <p:nvSpPr>
          <p:cNvPr id="4" name="Google Shape;255;p33">
            <a:extLst>
              <a:ext uri="{FF2B5EF4-FFF2-40B4-BE49-F238E27FC236}">
                <a16:creationId xmlns:a16="http://schemas.microsoft.com/office/drawing/2014/main" id="{D0AFF68D-3A91-8F57-A64D-C25BA8D733CF}"/>
              </a:ext>
            </a:extLst>
          </p:cNvPr>
          <p:cNvSpPr/>
          <p:nvPr/>
        </p:nvSpPr>
        <p:spPr>
          <a:xfrm flipH="1">
            <a:off x="0" y="-82037"/>
            <a:ext cx="10373710" cy="6834838"/>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accent1">
              <a:lumMod val="20000"/>
              <a:lumOff val="80000"/>
            </a:schemeClr>
          </a:solidFill>
          <a:ln>
            <a:noFill/>
          </a:ln>
        </p:spPr>
        <p:txBody>
          <a:bodyPr/>
          <a:lstStyle/>
          <a:p>
            <a:endParaRPr lang="en-US" dirty="0"/>
          </a:p>
        </p:txBody>
      </p:sp>
      <p:sp>
        <p:nvSpPr>
          <p:cNvPr id="2" name="Title 1">
            <a:extLst>
              <a:ext uri="{FF2B5EF4-FFF2-40B4-BE49-F238E27FC236}">
                <a16:creationId xmlns:a16="http://schemas.microsoft.com/office/drawing/2014/main" id="{CCBEB36A-1934-A2B7-33D9-F60F42E544F1}"/>
              </a:ext>
            </a:extLst>
          </p:cNvPr>
          <p:cNvSpPr>
            <a:spLocks noGrp="1"/>
          </p:cNvSpPr>
          <p:nvPr>
            <p:ph type="title"/>
          </p:nvPr>
        </p:nvSpPr>
        <p:spPr/>
        <p:txBody>
          <a:bodyPr>
            <a:normAutofit/>
          </a:bodyPr>
          <a:lstStyle/>
          <a:p>
            <a:r>
              <a:rPr lang="nl-NL" dirty="0"/>
              <a:t>UK ONS </a:t>
            </a:r>
            <a:r>
              <a:rPr lang="nl-NL" dirty="0" err="1"/>
              <a:t>Faster</a:t>
            </a:r>
            <a:r>
              <a:rPr lang="nl-NL" dirty="0"/>
              <a:t> </a:t>
            </a:r>
            <a:r>
              <a:rPr lang="nl-NL" dirty="0" err="1"/>
              <a:t>economic</a:t>
            </a:r>
            <a:r>
              <a:rPr lang="nl-NL" dirty="0"/>
              <a:t> indicators</a:t>
            </a:r>
            <a:endParaRPr lang="en-US" dirty="0"/>
          </a:p>
        </p:txBody>
      </p:sp>
      <p:pic>
        <p:nvPicPr>
          <p:cNvPr id="6" name="Google Shape;458;p46">
            <a:extLst>
              <a:ext uri="{FF2B5EF4-FFF2-40B4-BE49-F238E27FC236}">
                <a16:creationId xmlns:a16="http://schemas.microsoft.com/office/drawing/2014/main" id="{5779BE9E-84BB-47A2-8022-A32666DA962D}"/>
              </a:ext>
            </a:extLst>
          </p:cNvPr>
          <p:cNvPicPr preferRelativeResize="0"/>
          <p:nvPr/>
        </p:nvPicPr>
        <p:blipFill rotWithShape="1">
          <a:blip r:embed="rId4">
            <a:alphaModFix/>
          </a:blip>
          <a:srcRect l="5159" t="14309" r="5128" b="22965"/>
          <a:stretch/>
        </p:blipFill>
        <p:spPr>
          <a:xfrm>
            <a:off x="10314445" y="6125631"/>
            <a:ext cx="1869087" cy="386929"/>
          </a:xfrm>
          <a:prstGeom prst="rect">
            <a:avLst/>
          </a:prstGeom>
          <a:noFill/>
          <a:ln>
            <a:noFill/>
          </a:ln>
        </p:spPr>
      </p:pic>
      <p:sp>
        <p:nvSpPr>
          <p:cNvPr id="9" name="Google Shape;459;p46">
            <a:extLst>
              <a:ext uri="{FF2B5EF4-FFF2-40B4-BE49-F238E27FC236}">
                <a16:creationId xmlns:a16="http://schemas.microsoft.com/office/drawing/2014/main" id="{FACEB3B5-95C3-6DB0-4665-60BA7A4A3299}"/>
              </a:ext>
            </a:extLst>
          </p:cNvPr>
          <p:cNvSpPr txBox="1"/>
          <p:nvPr/>
        </p:nvSpPr>
        <p:spPr>
          <a:xfrm>
            <a:off x="448054" y="1245742"/>
            <a:ext cx="7750016" cy="424727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91919"/>
              </a:buClr>
              <a:buSzPts val="1800"/>
              <a:buFont typeface="Arial"/>
              <a:buNone/>
              <a:tabLst/>
              <a:defRPr/>
            </a:pPr>
            <a:r>
              <a:rPr kumimoji="0" lang="en-US" sz="2000" b="1" i="0" u="none" strike="noStrike" kern="0" cap="none" spc="0" normalizeH="0" baseline="0" noProof="0" dirty="0">
                <a:ln>
                  <a:noFill/>
                </a:ln>
                <a:solidFill>
                  <a:srgbClr val="191919"/>
                </a:solidFill>
                <a:effectLst/>
                <a:uLnTx/>
                <a:uFillTx/>
                <a:latin typeface="Arial"/>
                <a:ea typeface="Arial"/>
                <a:cs typeface="Arial"/>
                <a:sym typeface="Arial"/>
              </a:rPr>
              <a:t>Research question: </a:t>
            </a: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Can we use AIS data to create faster economic indicators, enabling Policy makers to act more quickly?</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191919"/>
              </a:buClr>
              <a:buSzPts val="1800"/>
              <a:buFont typeface="Arial"/>
              <a:buNone/>
              <a:tabLst/>
              <a:defRPr/>
            </a:pPr>
            <a:endParaRPr kumimoji="0" sz="2000" b="1" i="0" u="none" strike="noStrike" kern="0" cap="none" spc="0" normalizeH="0" baseline="0" noProof="0" dirty="0">
              <a:ln>
                <a:noFill/>
              </a:ln>
              <a:solidFill>
                <a:srgbClr val="191919"/>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200"/>
              </a:spcBef>
              <a:spcAft>
                <a:spcPts val="0"/>
              </a:spcAft>
              <a:buClr>
                <a:srgbClr val="191919"/>
              </a:buClr>
              <a:buSzPts val="1800"/>
              <a:buFont typeface="Arial"/>
              <a:buNone/>
              <a:tabLst/>
              <a:defRPr/>
            </a:pPr>
            <a:r>
              <a:rPr kumimoji="0" lang="en-US" sz="2000" b="1" i="0" u="none" strike="noStrike" kern="0" cap="none" spc="0" normalizeH="0" baseline="0" noProof="0" dirty="0">
                <a:ln>
                  <a:noFill/>
                </a:ln>
                <a:solidFill>
                  <a:srgbClr val="191919"/>
                </a:solidFill>
                <a:effectLst/>
                <a:uLnTx/>
                <a:uFillTx/>
                <a:latin typeface="Arial"/>
                <a:ea typeface="Arial"/>
                <a:cs typeface="Arial"/>
                <a:sym typeface="Arial"/>
              </a:rPr>
              <a:t>Research undertaken: </a:t>
            </a: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Three economic/trade indicators have been developed:</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100000"/>
              </a:lnSpc>
              <a:spcBef>
                <a:spcPts val="200"/>
              </a:spcBef>
              <a:spcAft>
                <a:spcPts val="0"/>
              </a:spcAft>
              <a:buClr>
                <a:srgbClr val="191919"/>
              </a:buClr>
              <a:buSzPts val="1800"/>
              <a:buFont typeface="Calibri"/>
              <a:buAutoNum type="arabicPeriod"/>
              <a:tabLst/>
              <a:defRPr/>
            </a:pP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Time-in-port – aggregated time in seconds spent by ships in UK ports </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100000"/>
              </a:lnSpc>
              <a:spcBef>
                <a:spcPts val="200"/>
              </a:spcBef>
              <a:spcAft>
                <a:spcPts val="0"/>
              </a:spcAft>
              <a:buClr>
                <a:srgbClr val="191919"/>
              </a:buClr>
              <a:buSzPts val="1800"/>
              <a:buFont typeface="Calibri"/>
              <a:buAutoNum type="arabicPeriod"/>
              <a:tabLst/>
              <a:defRPr/>
            </a:pP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Port traffic – number of unique ships (MMSI) entering port</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342900" marR="0" lvl="0" indent="-342900" algn="l" defTabSz="914400" rtl="0" eaLnBrk="1" fontAlgn="auto" latinLnBrk="0" hangingPunct="1">
              <a:lnSpc>
                <a:spcPct val="100000"/>
              </a:lnSpc>
              <a:spcBef>
                <a:spcPts val="200"/>
              </a:spcBef>
              <a:spcAft>
                <a:spcPts val="0"/>
              </a:spcAft>
              <a:buClr>
                <a:srgbClr val="191919"/>
              </a:buClr>
              <a:buSzPts val="1800"/>
              <a:buFont typeface="Calibri"/>
              <a:buAutoNum type="arabicPeriod"/>
              <a:tabLst/>
              <a:defRPr/>
            </a:pP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Number of visits/port calls, e.g. to capture multiple sailing, e.g. ferry route </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200"/>
              </a:spcBef>
              <a:spcAft>
                <a:spcPts val="0"/>
              </a:spcAft>
              <a:buClr>
                <a:srgbClr val="191919"/>
              </a:buClr>
              <a:buSzPts val="2800"/>
              <a:buFont typeface="Arial"/>
              <a:buNone/>
              <a:tabLst/>
              <a:defRPr/>
            </a:pPr>
            <a:endParaRPr kumimoji="0" sz="2000" b="0" i="0" u="none" strike="noStrike" kern="0" cap="none" spc="0" normalizeH="0" baseline="0" noProof="0" dirty="0">
              <a:ln>
                <a:noFill/>
              </a:ln>
              <a:solidFill>
                <a:srgbClr val="191919"/>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200"/>
              </a:spcBef>
              <a:spcAft>
                <a:spcPts val="0"/>
              </a:spcAft>
              <a:buClr>
                <a:srgbClr val="191919"/>
              </a:buClr>
              <a:buSzPts val="2800"/>
              <a:buFont typeface="Arial"/>
              <a:buNone/>
              <a:tabLst/>
              <a:defRPr/>
            </a:pPr>
            <a:endParaRPr kumimoji="0" sz="2000" b="1" i="0" u="none" strike="noStrike" kern="0" cap="none" spc="0" normalizeH="0" baseline="0" noProof="0" dirty="0">
              <a:ln>
                <a:noFill/>
              </a:ln>
              <a:solidFill>
                <a:srgbClr val="191919"/>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dirty="0">
              <a:ln>
                <a:noFill/>
              </a:ln>
              <a:solidFill>
                <a:srgbClr val="000000"/>
              </a:solidFill>
              <a:effectLst/>
              <a:uLnTx/>
              <a:uFillTx/>
              <a:latin typeface="Arial"/>
              <a:ea typeface="Arial"/>
              <a:cs typeface="Arial"/>
              <a:sym typeface="Arial"/>
            </a:endParaRPr>
          </a:p>
        </p:txBody>
      </p:sp>
      <p:sp>
        <p:nvSpPr>
          <p:cNvPr id="10" name="Google Shape;461;p46">
            <a:extLst>
              <a:ext uri="{FF2B5EF4-FFF2-40B4-BE49-F238E27FC236}">
                <a16:creationId xmlns:a16="http://schemas.microsoft.com/office/drawing/2014/main" id="{E8EED76F-7EA2-761D-4320-2B3F371F1EBF}"/>
              </a:ext>
            </a:extLst>
          </p:cNvPr>
          <p:cNvSpPr txBox="1"/>
          <p:nvPr/>
        </p:nvSpPr>
        <p:spPr>
          <a:xfrm>
            <a:off x="448053" y="4758499"/>
            <a:ext cx="9488129" cy="1374695"/>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191919"/>
              </a:buClr>
              <a:buSzPts val="2800"/>
              <a:buFont typeface="Arial"/>
              <a:buNone/>
              <a:tabLst/>
              <a:defRPr/>
            </a:pPr>
            <a:r>
              <a:rPr kumimoji="0" lang="en-US" sz="2000" b="1" i="0" u="none" strike="noStrike" kern="0" cap="none" spc="0" normalizeH="0" baseline="0" noProof="0" dirty="0">
                <a:ln>
                  <a:noFill/>
                </a:ln>
                <a:solidFill>
                  <a:srgbClr val="191919"/>
                </a:solidFill>
                <a:effectLst/>
                <a:uLnTx/>
                <a:uFillTx/>
                <a:latin typeface="Arial"/>
                <a:ea typeface="Arial"/>
                <a:cs typeface="Arial"/>
                <a:sym typeface="Arial"/>
              </a:rPr>
              <a:t>Future research: </a:t>
            </a:r>
            <a:endParaRPr kumimoji="0" sz="20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200"/>
              </a:spcBef>
              <a:spcAft>
                <a:spcPts val="0"/>
              </a:spcAft>
              <a:buClr>
                <a:srgbClr val="000000"/>
              </a:buClr>
              <a:buSzPts val="2800"/>
              <a:buFont typeface="Arial"/>
              <a:buChar char="•"/>
              <a:tabLst/>
              <a:defRPr/>
            </a:pP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Disaggregate Time-in-port by duration of stay </a:t>
            </a:r>
            <a:endParaRPr kumimoji="0" sz="20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200"/>
              </a:spcBef>
              <a:spcAft>
                <a:spcPts val="0"/>
              </a:spcAft>
              <a:buClr>
                <a:srgbClr val="000000"/>
              </a:buClr>
              <a:buSzPts val="2800"/>
              <a:buFont typeface="Arial"/>
              <a:buChar char="•"/>
              <a:tabLst/>
              <a:defRPr/>
            </a:pPr>
            <a:r>
              <a:rPr kumimoji="0" lang="en-US" sz="2000" b="0" i="0" u="none" strike="noStrike" kern="0" cap="none" spc="0" normalizeH="0" baseline="0" noProof="0" dirty="0">
                <a:ln>
                  <a:noFill/>
                </a:ln>
                <a:solidFill>
                  <a:srgbClr val="191919"/>
                </a:solidFill>
                <a:effectLst/>
                <a:uLnTx/>
                <a:uFillTx/>
                <a:latin typeface="Arial"/>
                <a:ea typeface="Arial"/>
                <a:cs typeface="Arial"/>
                <a:sym typeface="Arial"/>
              </a:rPr>
              <a:t>Anchorage or holding area outside port might contain information, e.g. holding pattern indicating port congestion, increasing oil prices, etc.</a:t>
            </a:r>
            <a:endParaRPr kumimoji="0" sz="20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3" name="Rectangle 2">
            <a:extLst>
              <a:ext uri="{FF2B5EF4-FFF2-40B4-BE49-F238E27FC236}">
                <a16:creationId xmlns:a16="http://schemas.microsoft.com/office/drawing/2014/main" id="{73C9330E-DFF1-DABC-C409-EFB79E8859A4}"/>
              </a:ext>
            </a:extLst>
          </p:cNvPr>
          <p:cNvSpPr/>
          <p:nvPr/>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7922898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large cruise ship&#10;&#10;Description automatically generated with medium confidence">
            <a:extLst>
              <a:ext uri="{FF2B5EF4-FFF2-40B4-BE49-F238E27FC236}">
                <a16:creationId xmlns:a16="http://schemas.microsoft.com/office/drawing/2014/main" id="{1A167EC9-4549-DB17-E247-FE07299F32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9434" y="4167"/>
            <a:ext cx="8702567" cy="6053733"/>
          </a:xfrm>
        </p:spPr>
      </p:pic>
      <p:sp>
        <p:nvSpPr>
          <p:cNvPr id="6" name="Google Shape;255;p33">
            <a:extLst>
              <a:ext uri="{FF2B5EF4-FFF2-40B4-BE49-F238E27FC236}">
                <a16:creationId xmlns:a16="http://schemas.microsoft.com/office/drawing/2014/main" id="{A1402EA1-C341-B0C1-BE5A-E2CF608D4780}"/>
              </a:ext>
            </a:extLst>
          </p:cNvPr>
          <p:cNvSpPr/>
          <p:nvPr/>
        </p:nvSpPr>
        <p:spPr>
          <a:xfrm flipH="1">
            <a:off x="0" y="-82037"/>
            <a:ext cx="10373710" cy="6834838"/>
          </a:xfrm>
          <a:custGeom>
            <a:avLst/>
            <a:gdLst/>
            <a:ahLst/>
            <a:cxnLst/>
            <a:rect l="l" t="t" r="r" b="b"/>
            <a:pathLst>
              <a:path w="229743" h="208026" extrusionOk="0">
                <a:moveTo>
                  <a:pt x="62865" y="1524"/>
                </a:moveTo>
                <a:lnTo>
                  <a:pt x="0" y="208026"/>
                </a:lnTo>
                <a:lnTo>
                  <a:pt x="229743" y="208026"/>
                </a:lnTo>
                <a:lnTo>
                  <a:pt x="229743" y="0"/>
                </a:lnTo>
                <a:close/>
              </a:path>
            </a:pathLst>
          </a:custGeom>
          <a:solidFill>
            <a:schemeClr val="accent1">
              <a:lumMod val="20000"/>
              <a:lumOff val="80000"/>
            </a:schemeClr>
          </a:solidFill>
          <a:ln>
            <a:noFill/>
          </a:ln>
        </p:spPr>
        <p:txBody>
          <a:bodyPr/>
          <a:lstStyle/>
          <a:p>
            <a:endParaRPr lang="en-US" dirty="0"/>
          </a:p>
        </p:txBody>
      </p:sp>
      <p:sp>
        <p:nvSpPr>
          <p:cNvPr id="2" name="Title 1">
            <a:extLst>
              <a:ext uri="{FF2B5EF4-FFF2-40B4-BE49-F238E27FC236}">
                <a16:creationId xmlns:a16="http://schemas.microsoft.com/office/drawing/2014/main" id="{7056810B-5A6B-DEEE-8C0B-00A074E05358}"/>
              </a:ext>
            </a:extLst>
          </p:cNvPr>
          <p:cNvSpPr>
            <a:spLocks noGrp="1"/>
          </p:cNvSpPr>
          <p:nvPr>
            <p:ph type="title"/>
          </p:nvPr>
        </p:nvSpPr>
        <p:spPr/>
        <p:txBody>
          <a:bodyPr>
            <a:normAutofit/>
          </a:bodyPr>
          <a:lstStyle/>
          <a:p>
            <a:r>
              <a:rPr lang="en-US" dirty="0"/>
              <a:t>Greenhouse Gas Study (Fourth IMO)</a:t>
            </a:r>
          </a:p>
        </p:txBody>
      </p:sp>
      <p:sp>
        <p:nvSpPr>
          <p:cNvPr id="7" name="Google Shape;501;p50">
            <a:extLst>
              <a:ext uri="{FF2B5EF4-FFF2-40B4-BE49-F238E27FC236}">
                <a16:creationId xmlns:a16="http://schemas.microsoft.com/office/drawing/2014/main" id="{AB8CA50E-D976-3948-C12D-E0363FB2B0DA}"/>
              </a:ext>
            </a:extLst>
          </p:cNvPr>
          <p:cNvSpPr txBox="1"/>
          <p:nvPr/>
        </p:nvSpPr>
        <p:spPr>
          <a:xfrm>
            <a:off x="568689" y="1326704"/>
            <a:ext cx="7187945" cy="5425098"/>
          </a:xfrm>
          <a:prstGeom prst="rect">
            <a:avLst/>
          </a:prstGeom>
          <a:noFill/>
          <a:ln>
            <a:noFill/>
          </a:ln>
        </p:spPr>
        <p:txBody>
          <a:bodyPr spcFirstLastPara="1" wrap="square" lIns="91425" tIns="45700" rIns="91425" bIns="45700" anchor="t" anchorCtr="0">
            <a:normAutofit lnSpcReduction="10000"/>
          </a:bodyPr>
          <a:lstStyle/>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Arial"/>
                <a:ea typeface="Arial"/>
                <a:cs typeface="Arial"/>
                <a:sym typeface="Arial"/>
              </a:rPr>
              <a:t>Uses AIS </a:t>
            </a:r>
            <a:r>
              <a:rPr kumimoji="0" lang="en-GB" sz="2000" b="0" i="0" u="none" strike="noStrike" kern="0" cap="none" spc="0" normalizeH="0" baseline="0" noProof="0" dirty="0" err="1">
                <a:ln>
                  <a:noFill/>
                </a:ln>
                <a:solidFill>
                  <a:srgbClr val="000000"/>
                </a:solidFill>
                <a:effectLst/>
                <a:uLnTx/>
                <a:uFillTx/>
                <a:latin typeface="Arial"/>
                <a:ea typeface="Arial"/>
                <a:cs typeface="Arial"/>
                <a:sym typeface="Arial"/>
              </a:rPr>
              <a:t>dat</a:t>
            </a:r>
            <a:r>
              <a:rPr kumimoji="0" lang="en-GB" sz="2000" b="0" i="0" u="none" strike="noStrike" kern="0" cap="none" spc="0" normalizeH="0" baseline="0" noProof="0" dirty="0">
                <a:ln>
                  <a:noFill/>
                </a:ln>
                <a:solidFill>
                  <a:srgbClr val="000000"/>
                </a:solidFill>
                <a:effectLst/>
                <a:uLnTx/>
                <a:uFillTx/>
                <a:latin typeface="Arial"/>
                <a:ea typeface="+mn-ea"/>
                <a:cs typeface="Arial"/>
                <a:sym typeface="Arial"/>
              </a:rPr>
              <a:t>a to track and calculate a ship’s emissions:</a:t>
            </a:r>
          </a:p>
          <a:p>
            <a:pPr marL="903288" marR="0" lvl="0" indent="-457200" algn="l" defTabSz="914400" rtl="0" eaLnBrk="1" fontAlgn="auto" latinLnBrk="0" hangingPunct="1">
              <a:lnSpc>
                <a:spcPct val="100000"/>
              </a:lnSpc>
              <a:spcBef>
                <a:spcPts val="200"/>
              </a:spcBef>
              <a:spcAft>
                <a:spcPts val="0"/>
              </a:spcAft>
              <a:buClr>
                <a:srgbClr val="000000"/>
              </a:buClr>
              <a:buSzTx/>
              <a:buFont typeface="+mj-lt"/>
              <a:buAutoNum type="alphaLcParenR"/>
              <a:tabLst/>
              <a:defRPr/>
            </a:pPr>
            <a:r>
              <a:rPr kumimoji="0" lang="en-GB" sz="2000" b="0" i="0" u="none" strike="noStrike" kern="0" cap="none" spc="0" normalizeH="0" baseline="0" noProof="0" dirty="0">
                <a:ln>
                  <a:noFill/>
                </a:ln>
                <a:solidFill>
                  <a:srgbClr val="000000"/>
                </a:solidFill>
                <a:effectLst/>
                <a:uLnTx/>
                <a:uFillTx/>
                <a:latin typeface="Arial"/>
                <a:ea typeface="+mn-ea"/>
                <a:cs typeface="Arial"/>
                <a:sym typeface="Arial"/>
              </a:rPr>
              <a:t>Movement </a:t>
            </a:r>
            <a:r>
              <a:rPr kumimoji="0" lang="en-GB" sz="2000" b="0" i="0" u="none" strike="noStrike" kern="0" cap="none" spc="0" normalizeH="0" baseline="0" noProof="0" dirty="0">
                <a:ln>
                  <a:noFill/>
                </a:ln>
                <a:solidFill>
                  <a:srgbClr val="000000"/>
                </a:solidFill>
                <a:effectLst/>
                <a:uLnTx/>
                <a:uFillTx/>
                <a:latin typeface="Arial"/>
                <a:ea typeface="Arial"/>
                <a:cs typeface="Arial"/>
                <a:sym typeface="Arial"/>
              </a:rPr>
              <a:t>of ships</a:t>
            </a:r>
          </a:p>
          <a:p>
            <a:pPr marL="903288" marR="0" lvl="0" indent="-457200" algn="l" defTabSz="914400" rtl="0" eaLnBrk="1" fontAlgn="auto" latinLnBrk="0" hangingPunct="1">
              <a:lnSpc>
                <a:spcPct val="100000"/>
              </a:lnSpc>
              <a:spcBef>
                <a:spcPts val="200"/>
              </a:spcBef>
              <a:spcAft>
                <a:spcPts val="0"/>
              </a:spcAft>
              <a:buClr>
                <a:srgbClr val="000000"/>
              </a:buClr>
              <a:buSzTx/>
              <a:buFont typeface="+mj-lt"/>
              <a:buAutoNum type="alphaLcParenR"/>
              <a:tabLst/>
              <a:defRPr/>
            </a:pPr>
            <a:r>
              <a:rPr kumimoji="0" lang="en-GB" sz="2000" b="0" i="0" u="none" strike="noStrike" kern="0" cap="none" spc="0" normalizeH="0" baseline="0" noProof="0" dirty="0">
                <a:ln>
                  <a:noFill/>
                </a:ln>
                <a:solidFill>
                  <a:srgbClr val="000000"/>
                </a:solidFill>
                <a:effectLst/>
                <a:uLnTx/>
                <a:uFillTx/>
                <a:latin typeface="Arial"/>
                <a:ea typeface="Arial"/>
                <a:cs typeface="Arial"/>
                <a:sym typeface="Arial"/>
              </a:rPr>
              <a:t>Port calls</a:t>
            </a:r>
          </a:p>
          <a:p>
            <a:pPr marL="903288" marR="0" lvl="0" indent="-457200" algn="l" defTabSz="914400" rtl="0" eaLnBrk="1" fontAlgn="auto" latinLnBrk="0" hangingPunct="1">
              <a:lnSpc>
                <a:spcPct val="100000"/>
              </a:lnSpc>
              <a:spcBef>
                <a:spcPts val="200"/>
              </a:spcBef>
              <a:spcAft>
                <a:spcPts val="0"/>
              </a:spcAft>
              <a:buClr>
                <a:srgbClr val="000000"/>
              </a:buClr>
              <a:buSzTx/>
              <a:buFont typeface="+mj-lt"/>
              <a:buAutoNum type="alphaLcParenR"/>
              <a:tabLst/>
              <a:defRPr/>
            </a:pPr>
            <a:r>
              <a:rPr kumimoji="0" lang="en-GB" sz="2000" b="0" i="0" u="none" strike="noStrike" kern="0" cap="none" spc="0" normalizeH="0" baseline="0" noProof="0" dirty="0">
                <a:ln>
                  <a:noFill/>
                </a:ln>
                <a:solidFill>
                  <a:srgbClr val="000000"/>
                </a:solidFill>
                <a:effectLst/>
                <a:uLnTx/>
                <a:uFillTx/>
                <a:latin typeface="Arial"/>
                <a:ea typeface="+mn-ea"/>
                <a:cs typeface="Arial"/>
                <a:sym typeface="Arial"/>
              </a:rPr>
              <a:t>Speed</a:t>
            </a:r>
            <a:endParaRPr kumimoji="0" lang="en-GB" sz="2000" b="0" i="0" u="none" strike="noStrike" kern="0" cap="none" spc="0" normalizeH="0" baseline="0" noProof="0" dirty="0">
              <a:ln>
                <a:noFill/>
              </a:ln>
              <a:solidFill>
                <a:srgbClr val="000000"/>
              </a:solidFill>
              <a:effectLst/>
              <a:uLnTx/>
              <a:uFillTx/>
              <a:latin typeface="Arial"/>
              <a:ea typeface="Arial"/>
              <a:cs typeface="Arial"/>
              <a:sym typeface="Arial"/>
            </a:endParaRPr>
          </a:p>
          <a:p>
            <a:pPr marL="903288" marR="0" lvl="0" indent="-457200" algn="l" defTabSz="914400" rtl="0" eaLnBrk="1" fontAlgn="auto" latinLnBrk="0" hangingPunct="1">
              <a:lnSpc>
                <a:spcPct val="100000"/>
              </a:lnSpc>
              <a:spcBef>
                <a:spcPts val="200"/>
              </a:spcBef>
              <a:spcAft>
                <a:spcPts val="0"/>
              </a:spcAft>
              <a:buClr>
                <a:srgbClr val="000000"/>
              </a:buClr>
              <a:buSzTx/>
              <a:buFont typeface="+mj-lt"/>
              <a:buAutoNum type="alphaLcParenR"/>
              <a:tabLst/>
              <a:defRPr/>
            </a:pPr>
            <a:r>
              <a:rPr kumimoji="0" lang="en-GB" sz="2000" b="0" i="0" u="none" strike="noStrike" kern="0" cap="none" spc="0" normalizeH="0" baseline="0" noProof="0" dirty="0">
                <a:ln>
                  <a:noFill/>
                </a:ln>
                <a:solidFill>
                  <a:srgbClr val="000000"/>
                </a:solidFill>
                <a:effectLst/>
                <a:uLnTx/>
                <a:uFillTx/>
                <a:latin typeface="Arial"/>
                <a:ea typeface="Arial"/>
                <a:cs typeface="Arial"/>
                <a:sym typeface="Arial"/>
              </a:rPr>
              <a:t>Ships characteristics</a:t>
            </a:r>
            <a:endParaRPr kumimoji="0" lang="en-GB" sz="2000" b="0" i="0" u="none" strike="noStrike" kern="0" cap="none" spc="0" normalizeH="0" baseline="0" noProof="0" dirty="0">
              <a:ln>
                <a:noFill/>
              </a:ln>
              <a:solidFill>
                <a:srgbClr val="000000"/>
              </a:solidFill>
              <a:effectLst/>
              <a:uLnTx/>
              <a:uFillTx/>
              <a:latin typeface="Arial"/>
              <a:ea typeface="+mn-ea"/>
              <a:cs typeface="Arial"/>
              <a:sym typeface="Arial"/>
            </a:endParaRPr>
          </a:p>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endParaRPr kumimoji="0" lang="en-GB" sz="2000" b="0" i="0" u="none" strike="noStrike" kern="0" cap="none" spc="0" normalizeH="0" baseline="0" noProof="0" dirty="0">
              <a:ln>
                <a:noFill/>
              </a:ln>
              <a:solidFill>
                <a:srgbClr val="000000"/>
              </a:solidFill>
              <a:effectLst/>
              <a:uLnTx/>
              <a:uFillTx/>
              <a:latin typeface="Arial"/>
              <a:ea typeface="+mn-ea"/>
              <a:cs typeface="Arial"/>
              <a:sym typeface="Arial"/>
            </a:endParaRPr>
          </a:p>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r>
              <a:rPr kumimoji="0" lang="en-GB" sz="2000" b="0" i="0" u="none" strike="noStrike" kern="0" cap="none" spc="0" normalizeH="0" baseline="0" noProof="0" dirty="0">
                <a:ln>
                  <a:noFill/>
                </a:ln>
                <a:solidFill>
                  <a:srgbClr val="000000"/>
                </a:solidFill>
                <a:effectLst/>
                <a:uLnTx/>
                <a:uFillTx/>
                <a:latin typeface="Arial"/>
                <a:ea typeface="+mn-ea"/>
                <a:cs typeface="Arial"/>
                <a:sym typeface="Arial"/>
              </a:rPr>
              <a:t>Merged with other data on engine type, fuel oil consumption and power demand</a:t>
            </a:r>
          </a:p>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endParaRPr kumimoji="0" lang="en-GB" sz="2000" b="0" i="0" u="none" strike="noStrike" kern="0" cap="none" spc="0" normalizeH="0" baseline="0" noProof="0" dirty="0">
              <a:ln>
                <a:noFill/>
              </a:ln>
              <a:solidFill>
                <a:srgbClr val="000000"/>
              </a:solidFill>
              <a:effectLst/>
              <a:uLnTx/>
              <a:uFillTx/>
              <a:latin typeface="Arial"/>
              <a:ea typeface="+mn-ea"/>
              <a:cs typeface="Arial"/>
              <a:sym typeface="Arial"/>
            </a:endParaRPr>
          </a:p>
          <a:p>
            <a:pPr marL="457200" marR="0" lvl="0" indent="-342900" algn="l" defTabSz="914400" rtl="0" eaLnBrk="1" fontAlgn="auto" latinLnBrk="0" hangingPunct="1">
              <a:lnSpc>
                <a:spcPct val="100000"/>
              </a:lnSpc>
              <a:spcBef>
                <a:spcPts val="200"/>
              </a:spcBef>
              <a:spcAft>
                <a:spcPts val="0"/>
              </a:spcAft>
              <a:buClr>
                <a:srgbClr val="000000"/>
              </a:buClr>
              <a:buSzTx/>
              <a:buFont typeface="Wingdings" panose="05000000000000000000" pitchFamily="2" charset="2"/>
              <a:buChar char="Ø"/>
              <a:tabLst/>
              <a:defRPr/>
            </a:pPr>
            <a:r>
              <a:rPr kumimoji="0" lang="en-GB" sz="2000" b="0" i="0" u="none" strike="noStrike" kern="0" cap="none" spc="0" normalizeH="0" baseline="0" noProof="0" dirty="0">
                <a:ln>
                  <a:noFill/>
                </a:ln>
                <a:solidFill>
                  <a:srgbClr val="000000"/>
                </a:solidFill>
                <a:effectLst/>
                <a:uLnTx/>
                <a:uFillTx/>
                <a:latin typeface="Arial"/>
                <a:ea typeface="+mn-ea"/>
                <a:cs typeface="Arial"/>
                <a:sym typeface="Arial"/>
              </a:rPr>
              <a:t>Can provide an estimate of a ship’s emissions</a:t>
            </a:r>
          </a:p>
          <a:p>
            <a:pPr marL="457200" marR="0" lvl="0" indent="-342900" algn="l" defTabSz="914400" rtl="0" eaLnBrk="1" fontAlgn="auto" latinLnBrk="0" hangingPunct="1">
              <a:lnSpc>
                <a:spcPct val="100000"/>
              </a:lnSpc>
              <a:spcBef>
                <a:spcPts val="200"/>
              </a:spcBef>
              <a:spcAft>
                <a:spcPts val="0"/>
              </a:spcAft>
              <a:buClr>
                <a:srgbClr val="000000"/>
              </a:buClr>
              <a:buSzTx/>
              <a:buFont typeface="Wingdings" panose="05000000000000000000" pitchFamily="2" charset="2"/>
              <a:buChar char="Ø"/>
              <a:tabLst/>
              <a:defRPr/>
            </a:pPr>
            <a:r>
              <a:rPr kumimoji="0" lang="en-GB" sz="2000" b="0" i="0" u="none" strike="noStrike" kern="0" cap="none" spc="0" normalizeH="0" baseline="0" noProof="0" dirty="0">
                <a:ln>
                  <a:noFill/>
                </a:ln>
                <a:solidFill>
                  <a:srgbClr val="000000"/>
                </a:solidFill>
                <a:effectLst/>
                <a:uLnTx/>
                <a:uFillTx/>
                <a:latin typeface="Arial"/>
                <a:ea typeface="Arial"/>
                <a:cs typeface="Arial"/>
                <a:sym typeface="Arial"/>
              </a:rPr>
              <a:t>Can distinguish between domestic and international emissions -&gt; more accurate international shipping emissions</a:t>
            </a:r>
          </a:p>
          <a:p>
            <a:pPr marL="457200" marR="0" lvl="0" indent="-342900" algn="l" defTabSz="914400" rtl="0" eaLnBrk="1" fontAlgn="auto" latinLnBrk="0" hangingPunct="1">
              <a:lnSpc>
                <a:spcPct val="100000"/>
              </a:lnSpc>
              <a:spcBef>
                <a:spcPts val="200"/>
              </a:spcBef>
              <a:spcAft>
                <a:spcPts val="0"/>
              </a:spcAft>
              <a:buClr>
                <a:srgbClr val="000000"/>
              </a:buClr>
              <a:buSzTx/>
              <a:buFont typeface="Wingdings" panose="05000000000000000000" pitchFamily="2" charset="2"/>
              <a:buChar char="Ø"/>
              <a:tabLst/>
              <a:defRPr/>
            </a:pPr>
            <a:r>
              <a:rPr kumimoji="0" lang="en-US" sz="2000" b="0" i="0" u="none" strike="noStrike" kern="0" cap="none" spc="0" normalizeH="0" baseline="0" noProof="0" dirty="0">
                <a:ln>
                  <a:noFill/>
                </a:ln>
                <a:solidFill>
                  <a:srgbClr val="000000"/>
                </a:solidFill>
                <a:effectLst/>
                <a:uLnTx/>
                <a:uFillTx/>
                <a:latin typeface="Arial"/>
                <a:ea typeface="Calibri" panose="020F0502020204030204" pitchFamily="34" charset="0"/>
                <a:cs typeface="Arial"/>
                <a:sym typeface="Arial"/>
              </a:rPr>
              <a:t>Resulting emissions estimates for each ship are aggregated into annual statistics, broken down by domestic and international voyage, vessel types, and size categories</a:t>
            </a:r>
            <a:endParaRPr kumimoji="0" lang="en-GB" sz="2000" b="0" i="0" u="none" strike="noStrike" kern="0" cap="none" spc="0" normalizeH="0" baseline="0" noProof="0" dirty="0">
              <a:ln>
                <a:noFill/>
              </a:ln>
              <a:solidFill>
                <a:srgbClr val="000000"/>
              </a:solidFill>
              <a:effectLst/>
              <a:uLnTx/>
              <a:uFillTx/>
              <a:latin typeface="Arial"/>
              <a:ea typeface="Calibri" panose="020F0502020204030204" pitchFamily="34" charset="0"/>
              <a:cs typeface="Arial"/>
              <a:sym typeface="Arial"/>
            </a:endParaRPr>
          </a:p>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endParaRPr kumimoji="0" lang="en-GB" sz="2000" b="0" i="0" u="none" strike="noStrike" kern="0" cap="none" spc="0" normalizeH="0" baseline="0" noProof="0" dirty="0">
              <a:ln>
                <a:noFill/>
              </a:ln>
              <a:solidFill>
                <a:srgbClr val="000000"/>
              </a:solidFill>
              <a:effectLst/>
              <a:uLnTx/>
              <a:uFillTx/>
              <a:latin typeface="Arial"/>
              <a:ea typeface="+mn-ea"/>
              <a:cs typeface="Arial"/>
              <a:sym typeface="Arial"/>
            </a:endParaRPr>
          </a:p>
          <a:p>
            <a:pPr marL="457200" marR="0" lvl="0" indent="-342900" algn="l" defTabSz="914400" rtl="0" eaLnBrk="1" fontAlgn="auto" latinLnBrk="0" hangingPunct="1">
              <a:lnSpc>
                <a:spcPct val="100000"/>
              </a:lnSpc>
              <a:spcBef>
                <a:spcPts val="200"/>
              </a:spcBef>
              <a:spcAft>
                <a:spcPts val="0"/>
              </a:spcAft>
              <a:buClr>
                <a:srgbClr val="000000"/>
              </a:buClr>
              <a:buSzTx/>
              <a:buFont typeface="Arial" panose="020B0604020202020204" pitchFamily="34" charset="0"/>
              <a:buChar char="•"/>
              <a:tabLst/>
              <a:defRPr/>
            </a:pPr>
            <a:endParaRPr kumimoji="0" lang="en-GB" sz="20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8" name="Picture 4">
            <a:extLst>
              <a:ext uri="{FF2B5EF4-FFF2-40B4-BE49-F238E27FC236}">
                <a16:creationId xmlns:a16="http://schemas.microsoft.com/office/drawing/2014/main" id="{E27B4DF7-11B4-751C-F63D-59FF201887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592" r="463" b="28786"/>
          <a:stretch/>
        </p:blipFill>
        <p:spPr bwMode="auto">
          <a:xfrm>
            <a:off x="10363200" y="6155995"/>
            <a:ext cx="1818290" cy="49344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8053CF-50EE-52D1-E655-DA4C7104ABE8}"/>
              </a:ext>
            </a:extLst>
          </p:cNvPr>
          <p:cNvSpPr/>
          <p:nvPr/>
        </p:nvSpPr>
        <p:spPr>
          <a:xfrm>
            <a:off x="664939" y="1121815"/>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spTree>
    <p:extLst>
      <p:ext uri="{BB962C8B-B14F-4D97-AF65-F5344CB8AC3E}">
        <p14:creationId xmlns:p14="http://schemas.microsoft.com/office/powerpoint/2010/main" val="3572543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2D6F-B699-2DE3-3257-20593FDCD3EC}"/>
              </a:ext>
            </a:extLst>
          </p:cNvPr>
          <p:cNvSpPr>
            <a:spLocks noGrp="1"/>
          </p:cNvSpPr>
          <p:nvPr>
            <p:ph type="title"/>
          </p:nvPr>
        </p:nvSpPr>
        <p:spPr/>
        <p:txBody>
          <a:bodyPr>
            <a:normAutofit/>
          </a:bodyPr>
          <a:lstStyle/>
          <a:p>
            <a:r>
              <a:rPr lang="en-US" dirty="0">
                <a:latin typeface="Source Sans Pro"/>
                <a:ea typeface="Source Sans Pro"/>
              </a:rPr>
              <a:t>Port monitoring: PORTWATCH</a:t>
            </a:r>
            <a:endParaRPr lang="en-US" dirty="0"/>
          </a:p>
        </p:txBody>
      </p:sp>
      <p:pic>
        <p:nvPicPr>
          <p:cNvPr id="4" name="Content Placeholder 3" descr="A map of the world with lines and dots&#10;&#10;Description automatically generated">
            <a:extLst>
              <a:ext uri="{FF2B5EF4-FFF2-40B4-BE49-F238E27FC236}">
                <a16:creationId xmlns:a16="http://schemas.microsoft.com/office/drawing/2014/main" id="{6CEC6BA7-B704-9CC8-3EAB-5E4907AF8F6F}"/>
              </a:ext>
            </a:extLst>
          </p:cNvPr>
          <p:cNvPicPr>
            <a:picLocks noGrp="1" noChangeAspect="1"/>
          </p:cNvPicPr>
          <p:nvPr>
            <p:ph idx="1"/>
          </p:nvPr>
        </p:nvPicPr>
        <p:blipFill>
          <a:blip r:embed="rId3"/>
          <a:stretch>
            <a:fillRect/>
          </a:stretch>
        </p:blipFill>
        <p:spPr>
          <a:xfrm>
            <a:off x="655403" y="1280547"/>
            <a:ext cx="9307758" cy="5345680"/>
          </a:xfrm>
        </p:spPr>
      </p:pic>
      <p:sp>
        <p:nvSpPr>
          <p:cNvPr id="5" name="TextBox 4">
            <a:extLst>
              <a:ext uri="{FF2B5EF4-FFF2-40B4-BE49-F238E27FC236}">
                <a16:creationId xmlns:a16="http://schemas.microsoft.com/office/drawing/2014/main" id="{E42BB2AB-4EE1-80DC-AFD0-022BFA42FFCF}"/>
              </a:ext>
            </a:extLst>
          </p:cNvPr>
          <p:cNvSpPr txBox="1"/>
          <p:nvPr/>
        </p:nvSpPr>
        <p:spPr>
          <a:xfrm>
            <a:off x="10098076" y="5546254"/>
            <a:ext cx="196225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hlinkClick r:id="rId4"/>
              </a:rPr>
              <a:t>Port Monitor | PortWatch (arcgis.com)</a:t>
            </a:r>
            <a:endParaRPr lang="en-US"/>
          </a:p>
        </p:txBody>
      </p:sp>
    </p:spTree>
    <p:extLst>
      <p:ext uri="{BB962C8B-B14F-4D97-AF65-F5344CB8AC3E}">
        <p14:creationId xmlns:p14="http://schemas.microsoft.com/office/powerpoint/2010/main" val="826524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D92E1-380F-8001-8498-0821F41E8DCB}"/>
              </a:ext>
            </a:extLst>
          </p:cNvPr>
          <p:cNvSpPr>
            <a:spLocks noGrp="1"/>
          </p:cNvSpPr>
          <p:nvPr>
            <p:ph type="title"/>
          </p:nvPr>
        </p:nvSpPr>
        <p:spPr/>
        <p:txBody>
          <a:bodyPr>
            <a:normAutofit/>
          </a:bodyPr>
          <a:lstStyle/>
          <a:p>
            <a:r>
              <a:rPr lang="en-US" dirty="0">
                <a:latin typeface="Source Sans Pro"/>
                <a:ea typeface="Source Sans Pro"/>
              </a:rPr>
              <a:t>Environmental statistics: Panama Canal case</a:t>
            </a:r>
            <a:endParaRPr lang="en-US" dirty="0"/>
          </a:p>
        </p:txBody>
      </p:sp>
      <p:pic>
        <p:nvPicPr>
          <p:cNvPr id="4" name="Content Placeholder 3" descr="A screenshot of a computer&#10;&#10;Description automatically generated">
            <a:extLst>
              <a:ext uri="{FF2B5EF4-FFF2-40B4-BE49-F238E27FC236}">
                <a16:creationId xmlns:a16="http://schemas.microsoft.com/office/drawing/2014/main" id="{80B5DF75-24A4-88ED-FA82-73AC56E9BA9D}"/>
              </a:ext>
            </a:extLst>
          </p:cNvPr>
          <p:cNvPicPr>
            <a:picLocks noGrp="1" noChangeAspect="1"/>
          </p:cNvPicPr>
          <p:nvPr>
            <p:ph idx="1"/>
          </p:nvPr>
        </p:nvPicPr>
        <p:blipFill>
          <a:blip r:embed="rId3"/>
          <a:stretch>
            <a:fillRect/>
          </a:stretch>
        </p:blipFill>
        <p:spPr>
          <a:xfrm>
            <a:off x="697956" y="1395567"/>
            <a:ext cx="8452329" cy="5192828"/>
          </a:xfrm>
        </p:spPr>
      </p:pic>
      <p:sp>
        <p:nvSpPr>
          <p:cNvPr id="5" name="TextBox 4">
            <a:extLst>
              <a:ext uri="{FF2B5EF4-FFF2-40B4-BE49-F238E27FC236}">
                <a16:creationId xmlns:a16="http://schemas.microsoft.com/office/drawing/2014/main" id="{ABEBA1C5-44AF-5D0B-340D-8C6D31E61FE0}"/>
              </a:ext>
            </a:extLst>
          </p:cNvPr>
          <p:cNvSpPr txBox="1"/>
          <p:nvPr/>
        </p:nvSpPr>
        <p:spPr>
          <a:xfrm>
            <a:off x="9284368" y="5942262"/>
            <a:ext cx="30346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stats.mtcclatinamerica.com  </a:t>
            </a:r>
            <a:endParaRPr lang="en-US" dirty="0"/>
          </a:p>
          <a:p>
            <a:pPr algn="l"/>
            <a:endParaRPr lang="en-US" dirty="0">
              <a:cs typeface="Calibri"/>
            </a:endParaRPr>
          </a:p>
        </p:txBody>
      </p:sp>
    </p:spTree>
    <p:extLst>
      <p:ext uri="{BB962C8B-B14F-4D97-AF65-F5344CB8AC3E}">
        <p14:creationId xmlns:p14="http://schemas.microsoft.com/office/powerpoint/2010/main" val="149132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ntainer ship with cranes&#10;&#10;Description automatically generated with medium confidence">
            <a:extLst>
              <a:ext uri="{FF2B5EF4-FFF2-40B4-BE49-F238E27FC236}">
                <a16:creationId xmlns:a16="http://schemas.microsoft.com/office/drawing/2014/main" id="{384FD896-D6AA-91E7-0013-912CEC0A0153}"/>
              </a:ext>
            </a:extLst>
          </p:cNvPr>
          <p:cNvPicPr>
            <a:picLocks noChangeAspect="1"/>
          </p:cNvPicPr>
          <p:nvPr/>
        </p:nvPicPr>
        <p:blipFill rotWithShape="1">
          <a:blip r:embed="rId3">
            <a:extLst>
              <a:ext uri="{28A0092B-C50C-407E-A947-70E740481C1C}">
                <a14:useLocalDpi xmlns:a14="http://schemas.microsoft.com/office/drawing/2010/main" val="0"/>
              </a:ext>
            </a:extLst>
          </a:blip>
          <a:srcRect l="68750"/>
          <a:stretch/>
        </p:blipFill>
        <p:spPr>
          <a:xfrm>
            <a:off x="0" y="0"/>
            <a:ext cx="5143500" cy="6858000"/>
          </a:xfrm>
          <a:prstGeom prst="rect">
            <a:avLst/>
          </a:prstGeom>
        </p:spPr>
      </p:pic>
      <p:sp>
        <p:nvSpPr>
          <p:cNvPr id="6" name="Title 1">
            <a:extLst>
              <a:ext uri="{FF2B5EF4-FFF2-40B4-BE49-F238E27FC236}">
                <a16:creationId xmlns:a16="http://schemas.microsoft.com/office/drawing/2014/main" id="{EC3786F4-F914-BBD1-EAF5-6F3D10136DF2}"/>
              </a:ext>
            </a:extLst>
          </p:cNvPr>
          <p:cNvSpPr txBox="1">
            <a:spLocks/>
          </p:cNvSpPr>
          <p:nvPr/>
        </p:nvSpPr>
        <p:spPr>
          <a:xfrm>
            <a:off x="6000736" y="1094586"/>
            <a:ext cx="4076836" cy="533401"/>
          </a:xfrm>
          <a:prstGeom prst="rect">
            <a:avLst/>
          </a:prstGeom>
        </p:spPr>
        <p:txBody>
          <a:bodyPr/>
          <a:lstStyle>
            <a:lvl1pPr algn="l" defTabSz="914400" rtl="0" eaLnBrk="1" latinLnBrk="0" hangingPunct="1">
              <a:lnSpc>
                <a:spcPct val="90000"/>
              </a:lnSpc>
              <a:spcBef>
                <a:spcPct val="0"/>
              </a:spcBef>
              <a:buNone/>
              <a:defRPr sz="3800" b="1" kern="1200">
                <a:solidFill>
                  <a:schemeClr val="tx1"/>
                </a:solidFill>
                <a:latin typeface="+mn-lt"/>
                <a:ea typeface="+mj-ea"/>
                <a:cs typeface="+mj-cs"/>
              </a:defRPr>
            </a:lvl1pPr>
          </a:lstStyle>
          <a:p>
            <a:r>
              <a:rPr lang="en-US" altLang="zh-CN" dirty="0">
                <a:solidFill>
                  <a:srgbClr val="059FDD"/>
                </a:solidFill>
              </a:rPr>
              <a:t>Outline</a:t>
            </a:r>
            <a:endParaRPr lang="en-US" dirty="0">
              <a:solidFill>
                <a:srgbClr val="059FDD"/>
              </a:solidFill>
            </a:endParaRPr>
          </a:p>
        </p:txBody>
      </p:sp>
      <p:sp>
        <p:nvSpPr>
          <p:cNvPr id="7" name="TextBox 6">
            <a:extLst>
              <a:ext uri="{FF2B5EF4-FFF2-40B4-BE49-F238E27FC236}">
                <a16:creationId xmlns:a16="http://schemas.microsoft.com/office/drawing/2014/main" id="{968C52D8-6526-C405-E487-7E29432BF9D9}"/>
              </a:ext>
            </a:extLst>
          </p:cNvPr>
          <p:cNvSpPr txBox="1"/>
          <p:nvPr/>
        </p:nvSpPr>
        <p:spPr>
          <a:xfrm>
            <a:off x="5681550" y="1864660"/>
            <a:ext cx="4715209" cy="3970318"/>
          </a:xfrm>
          <a:prstGeom prst="rect">
            <a:avLst/>
          </a:prstGeom>
          <a:noFill/>
        </p:spPr>
        <p:txBody>
          <a:bodyPr wrap="square" lIns="91440" tIns="45720" rIns="91440" bIns="45720" anchor="t">
            <a:spAutoFit/>
          </a:bodyPr>
          <a:lstStyle/>
          <a:p>
            <a:pPr marL="342900" indent="-342900" algn="l" rtl="0" fontAlgn="base">
              <a:spcBef>
                <a:spcPts val="600"/>
              </a:spcBef>
              <a:spcAft>
                <a:spcPts val="600"/>
              </a:spcAft>
              <a:buClr>
                <a:srgbClr val="059FDD"/>
              </a:buClr>
              <a:buFont typeface="Calibri" panose="020F0502020204030204" pitchFamily="34" charset="0"/>
              <a:buChar char="●"/>
            </a:pPr>
            <a:r>
              <a:rPr lang="en-US" altLang="zh-CN" sz="2400" dirty="0"/>
              <a:t>Overview</a:t>
            </a:r>
          </a:p>
          <a:p>
            <a:pPr marL="800100" lvl="1" indent="-342900" fontAlgn="base">
              <a:spcBef>
                <a:spcPts val="600"/>
              </a:spcBef>
              <a:spcAft>
                <a:spcPts val="600"/>
              </a:spcAft>
              <a:buClr>
                <a:srgbClr val="059FDD"/>
              </a:buClr>
              <a:buFont typeface="Courier New" panose="02070309020205020404" pitchFamily="49" charset="0"/>
              <a:buChar char="o"/>
            </a:pPr>
            <a:r>
              <a:rPr lang="en-US" sz="2400" dirty="0"/>
              <a:t>What is AIS Data</a:t>
            </a:r>
          </a:p>
          <a:p>
            <a:pPr marL="800100" lvl="1" indent="-342900" fontAlgn="base">
              <a:spcBef>
                <a:spcPts val="600"/>
              </a:spcBef>
              <a:spcAft>
                <a:spcPts val="600"/>
              </a:spcAft>
              <a:buClr>
                <a:srgbClr val="059FDD"/>
              </a:buClr>
              <a:buFont typeface="Courier New" panose="02070309020205020404" pitchFamily="49" charset="0"/>
              <a:buChar char="o"/>
            </a:pPr>
            <a:r>
              <a:rPr lang="en-US" sz="2400" dirty="0">
                <a:cs typeface="Calibri"/>
              </a:rPr>
              <a:t>AIS Data generation</a:t>
            </a:r>
          </a:p>
          <a:p>
            <a:pPr marL="800100" lvl="1" indent="-342900" fontAlgn="base">
              <a:spcBef>
                <a:spcPts val="600"/>
              </a:spcBef>
              <a:spcAft>
                <a:spcPts val="600"/>
              </a:spcAft>
              <a:buClr>
                <a:srgbClr val="059FDD"/>
              </a:buClr>
              <a:buFont typeface="Courier New" panose="02070309020205020404" pitchFamily="49" charset="0"/>
              <a:buChar char="o"/>
            </a:pPr>
            <a:r>
              <a:rPr lang="en-US" sz="2400" dirty="0"/>
              <a:t>Accessibility of AIS data</a:t>
            </a:r>
          </a:p>
          <a:p>
            <a:pPr marL="342900" indent="-342900" fontAlgn="base">
              <a:spcBef>
                <a:spcPts val="600"/>
              </a:spcBef>
              <a:spcAft>
                <a:spcPts val="600"/>
              </a:spcAft>
              <a:buClr>
                <a:srgbClr val="059FDD"/>
              </a:buClr>
              <a:buFont typeface="Calibri" panose="020F0502020204030204" pitchFamily="34" charset="0"/>
              <a:buChar char="●"/>
            </a:pPr>
            <a:r>
              <a:rPr lang="en-US" sz="2400" dirty="0"/>
              <a:t>AIS Data Use Cases</a:t>
            </a:r>
          </a:p>
          <a:p>
            <a:pPr marL="342900" indent="-342900" algn="l">
              <a:spcBef>
                <a:spcPts val="600"/>
              </a:spcBef>
              <a:spcAft>
                <a:spcPts val="600"/>
              </a:spcAft>
              <a:buClr>
                <a:srgbClr val="059FDD"/>
              </a:buClr>
              <a:buFont typeface="Calibri" panose="020F0502020204030204" pitchFamily="34" charset="0"/>
              <a:buChar char="●"/>
            </a:pPr>
            <a:r>
              <a:rPr lang="en-US" sz="2400" i="0" dirty="0">
                <a:effectLst/>
              </a:rPr>
              <a:t>Acquiring AIS Data</a:t>
            </a:r>
            <a:endParaRPr lang="en-US" dirty="0"/>
          </a:p>
          <a:p>
            <a:pPr marL="342900" indent="-342900" algn="l" rtl="0" fontAlgn="base">
              <a:spcBef>
                <a:spcPts val="600"/>
              </a:spcBef>
              <a:spcAft>
                <a:spcPts val="600"/>
              </a:spcAft>
              <a:buClr>
                <a:srgbClr val="059FDD"/>
              </a:buClr>
              <a:buFont typeface="Calibri" panose="020F0502020204030204" pitchFamily="34" charset="0"/>
              <a:buChar char="●"/>
            </a:pPr>
            <a:r>
              <a:rPr lang="en-US" sz="2400" i="0" dirty="0">
                <a:effectLst/>
              </a:rPr>
              <a:t>Useful recourse and learning opportunities</a:t>
            </a:r>
          </a:p>
        </p:txBody>
      </p:sp>
      <p:sp>
        <p:nvSpPr>
          <p:cNvPr id="8" name="Rectangle 7">
            <a:extLst>
              <a:ext uri="{FF2B5EF4-FFF2-40B4-BE49-F238E27FC236}">
                <a16:creationId xmlns:a16="http://schemas.microsoft.com/office/drawing/2014/main" id="{23525E11-8818-2E8E-4B7C-F0BA5163936E}"/>
              </a:ext>
            </a:extLst>
          </p:cNvPr>
          <p:cNvSpPr/>
          <p:nvPr/>
        </p:nvSpPr>
        <p:spPr>
          <a:xfrm>
            <a:off x="0" y="0"/>
            <a:ext cx="5143500" cy="6858000"/>
          </a:xfrm>
          <a:prstGeom prst="rect">
            <a:avLst/>
          </a:prstGeom>
          <a:solidFill>
            <a:srgbClr val="059FDD">
              <a:alpha val="73000"/>
            </a:srgbClr>
          </a:solidFill>
          <a:ln>
            <a:solidFill>
              <a:srgbClr val="608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DA2D20B-8E61-D93D-879C-F80A48596AFE}"/>
              </a:ext>
            </a:extLst>
          </p:cNvPr>
          <p:cNvSpPr/>
          <p:nvPr/>
        </p:nvSpPr>
        <p:spPr>
          <a:xfrm>
            <a:off x="5753783" y="1148330"/>
            <a:ext cx="174720" cy="425911"/>
          </a:xfrm>
          <a:prstGeom prst="rect">
            <a:avLst/>
          </a:prstGeom>
          <a:solidFill>
            <a:srgbClr val="059FDD"/>
          </a:solidFill>
          <a:ln>
            <a:solidFill>
              <a:srgbClr val="608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806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2B951A-67CD-C4A2-4182-86DEF664225A}"/>
              </a:ext>
            </a:extLst>
          </p:cNvPr>
          <p:cNvSpPr>
            <a:spLocks noGrp="1"/>
          </p:cNvSpPr>
          <p:nvPr>
            <p:ph type="body" idx="1"/>
          </p:nvPr>
        </p:nvSpPr>
        <p:spPr/>
        <p:txBody>
          <a:bodyPr/>
          <a:lstStyle/>
          <a:p>
            <a:endParaRPr lang="en-US" dirty="0"/>
          </a:p>
        </p:txBody>
      </p:sp>
      <p:pic>
        <p:nvPicPr>
          <p:cNvPr id="4" name="Google Shape;1556;p10">
            <a:extLst>
              <a:ext uri="{FF2B5EF4-FFF2-40B4-BE49-F238E27FC236}">
                <a16:creationId xmlns:a16="http://schemas.microsoft.com/office/drawing/2014/main" id="{A487BEF6-0C85-A3C9-E8A8-8B2CC5027C3D}"/>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
        <p:nvSpPr>
          <p:cNvPr id="2" name="Title 1">
            <a:extLst>
              <a:ext uri="{FF2B5EF4-FFF2-40B4-BE49-F238E27FC236}">
                <a16:creationId xmlns:a16="http://schemas.microsoft.com/office/drawing/2014/main" id="{56111DEF-333B-2237-221C-E8148FD0647F}"/>
              </a:ext>
            </a:extLst>
          </p:cNvPr>
          <p:cNvSpPr>
            <a:spLocks noGrp="1"/>
          </p:cNvSpPr>
          <p:nvPr>
            <p:ph type="title"/>
          </p:nvPr>
        </p:nvSpPr>
        <p:spPr/>
        <p:txBody>
          <a:bodyPr/>
          <a:lstStyle/>
          <a:p>
            <a:r>
              <a:rPr lang="en-US" dirty="0"/>
              <a:t>Acquiring AIS data</a:t>
            </a:r>
          </a:p>
        </p:txBody>
      </p:sp>
    </p:spTree>
    <p:extLst>
      <p:ext uri="{BB962C8B-B14F-4D97-AF65-F5344CB8AC3E}">
        <p14:creationId xmlns:p14="http://schemas.microsoft.com/office/powerpoint/2010/main" val="970968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A810F-0F7D-2075-432E-1F46C8813143}"/>
              </a:ext>
            </a:extLst>
          </p:cNvPr>
          <p:cNvSpPr>
            <a:spLocks noGrp="1"/>
          </p:cNvSpPr>
          <p:nvPr>
            <p:ph type="title"/>
          </p:nvPr>
        </p:nvSpPr>
        <p:spPr/>
        <p:txBody>
          <a:bodyPr/>
          <a:lstStyle/>
          <a:p>
            <a:r>
              <a:rPr lang="en-US" dirty="0"/>
              <a:t>UN Global Platform for AIS</a:t>
            </a:r>
          </a:p>
        </p:txBody>
      </p:sp>
      <p:grpSp>
        <p:nvGrpSpPr>
          <p:cNvPr id="58" name="Group 57">
            <a:extLst>
              <a:ext uri="{FF2B5EF4-FFF2-40B4-BE49-F238E27FC236}">
                <a16:creationId xmlns:a16="http://schemas.microsoft.com/office/drawing/2014/main" id="{651FA4E3-F7DA-E72D-ED0D-0EAAE148DD8C}"/>
              </a:ext>
            </a:extLst>
          </p:cNvPr>
          <p:cNvGrpSpPr/>
          <p:nvPr/>
        </p:nvGrpSpPr>
        <p:grpSpPr>
          <a:xfrm>
            <a:off x="1334222" y="1170179"/>
            <a:ext cx="8700307" cy="5333078"/>
            <a:chOff x="596093" y="1159162"/>
            <a:chExt cx="8700307" cy="5333078"/>
          </a:xfrm>
        </p:grpSpPr>
        <p:grpSp>
          <p:nvGrpSpPr>
            <p:cNvPr id="59" name="Group 58">
              <a:extLst>
                <a:ext uri="{FF2B5EF4-FFF2-40B4-BE49-F238E27FC236}">
                  <a16:creationId xmlns:a16="http://schemas.microsoft.com/office/drawing/2014/main" id="{A426499E-B3B3-5D89-D220-92241CFD0FF3}"/>
                </a:ext>
              </a:extLst>
            </p:cNvPr>
            <p:cNvGrpSpPr/>
            <p:nvPr/>
          </p:nvGrpSpPr>
          <p:grpSpPr>
            <a:xfrm>
              <a:off x="596093" y="1159162"/>
              <a:ext cx="8700307" cy="5333078"/>
              <a:chOff x="801831" y="1267324"/>
              <a:chExt cx="8476361" cy="5068514"/>
            </a:xfrm>
          </p:grpSpPr>
          <p:sp>
            <p:nvSpPr>
              <p:cNvPr id="64" name="Rectangle 63">
                <a:extLst>
                  <a:ext uri="{FF2B5EF4-FFF2-40B4-BE49-F238E27FC236}">
                    <a16:creationId xmlns:a16="http://schemas.microsoft.com/office/drawing/2014/main" id="{E3F23501-2273-5472-DD9D-349B04E44517}"/>
                  </a:ext>
                </a:extLst>
              </p:cNvPr>
              <p:cNvSpPr/>
              <p:nvPr/>
            </p:nvSpPr>
            <p:spPr>
              <a:xfrm>
                <a:off x="859758" y="5556191"/>
                <a:ext cx="6686447" cy="779647"/>
              </a:xfrm>
              <a:prstGeom prst="rect">
                <a:avLst/>
              </a:prstGeom>
              <a:noFill/>
              <a:ln w="381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5" name="Rectangle 64">
                <a:extLst>
                  <a:ext uri="{FF2B5EF4-FFF2-40B4-BE49-F238E27FC236}">
                    <a16:creationId xmlns:a16="http://schemas.microsoft.com/office/drawing/2014/main" id="{79BE3B6C-52F1-7385-19D7-0E0DD35692A2}"/>
                  </a:ext>
                </a:extLst>
              </p:cNvPr>
              <p:cNvSpPr/>
              <p:nvPr/>
            </p:nvSpPr>
            <p:spPr>
              <a:xfrm>
                <a:off x="859758" y="1453416"/>
                <a:ext cx="6686447" cy="779647"/>
              </a:xfrm>
              <a:prstGeom prst="rect">
                <a:avLst/>
              </a:prstGeom>
              <a:ln w="381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a:extLst>
                  <a:ext uri="{FF2B5EF4-FFF2-40B4-BE49-F238E27FC236}">
                    <a16:creationId xmlns:a16="http://schemas.microsoft.com/office/drawing/2014/main" id="{14C67CC1-26BF-0017-4261-6CC53BD7A123}"/>
                  </a:ext>
                </a:extLst>
              </p:cNvPr>
              <p:cNvSpPr/>
              <p:nvPr/>
            </p:nvSpPr>
            <p:spPr>
              <a:xfrm>
                <a:off x="859758" y="2518608"/>
                <a:ext cx="6686448" cy="1671589"/>
              </a:xfrm>
              <a:prstGeom prst="rect">
                <a:avLst/>
              </a:prstGeom>
              <a:ln w="381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a:extLst>
                  <a:ext uri="{FF2B5EF4-FFF2-40B4-BE49-F238E27FC236}">
                    <a16:creationId xmlns:a16="http://schemas.microsoft.com/office/drawing/2014/main" id="{07BA9217-854C-FE1E-0633-D775BDA98CE6}"/>
                  </a:ext>
                </a:extLst>
              </p:cNvPr>
              <p:cNvSpPr/>
              <p:nvPr/>
            </p:nvSpPr>
            <p:spPr>
              <a:xfrm>
                <a:off x="859758" y="4475745"/>
                <a:ext cx="6686447" cy="779647"/>
              </a:xfrm>
              <a:prstGeom prst="rect">
                <a:avLst/>
              </a:prstGeom>
              <a:ln w="38100">
                <a:solidFill>
                  <a:schemeClr val="bg1">
                    <a:lumMod val="8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a:extLst>
                  <a:ext uri="{FF2B5EF4-FFF2-40B4-BE49-F238E27FC236}">
                    <a16:creationId xmlns:a16="http://schemas.microsoft.com/office/drawing/2014/main" id="{BAB35AB8-AE8C-0984-735F-A7F984B70BC5}"/>
                  </a:ext>
                </a:extLst>
              </p:cNvPr>
              <p:cNvSpPr txBox="1"/>
              <p:nvPr/>
            </p:nvSpPr>
            <p:spPr>
              <a:xfrm>
                <a:off x="3149243" y="1267324"/>
                <a:ext cx="2258370" cy="326375"/>
              </a:xfrm>
              <a:prstGeom prst="rect">
                <a:avLst/>
              </a:prstGeom>
              <a:solidFill>
                <a:schemeClr val="bg1"/>
              </a:solidFill>
              <a:ln w="38100">
                <a:solidFill>
                  <a:schemeClr val="bg1">
                    <a:lumMod val="85000"/>
                  </a:schemeClr>
                </a:solidFill>
              </a:ln>
            </p:spPr>
            <p:txBody>
              <a:bodyPr wrap="square" rtlCol="0">
                <a:spAutoFit/>
              </a:bodyPr>
              <a:lstStyle/>
              <a:p>
                <a:pPr algn="ctr"/>
                <a:r>
                  <a:rPr lang="en-US" sz="1500" b="1" dirty="0">
                    <a:solidFill>
                      <a:schemeClr val="tx1">
                        <a:lumMod val="50000"/>
                        <a:lumOff val="50000"/>
                      </a:schemeClr>
                    </a:solidFill>
                    <a:latin typeface="Arial" panose="020B0604020202020204" pitchFamily="34" charset="0"/>
                    <a:cs typeface="Arial" panose="020B0604020202020204" pitchFamily="34" charset="0"/>
                  </a:rPr>
                  <a:t>Platform Services</a:t>
                </a:r>
              </a:p>
            </p:txBody>
          </p:sp>
          <p:sp>
            <p:nvSpPr>
              <p:cNvPr id="69" name="TextBox 68">
                <a:extLst>
                  <a:ext uri="{FF2B5EF4-FFF2-40B4-BE49-F238E27FC236}">
                    <a16:creationId xmlns:a16="http://schemas.microsoft.com/office/drawing/2014/main" id="{2AA5CC9D-7A98-E877-DD53-7F2118334290}"/>
                  </a:ext>
                </a:extLst>
              </p:cNvPr>
              <p:cNvSpPr txBox="1"/>
              <p:nvPr/>
            </p:nvSpPr>
            <p:spPr>
              <a:xfrm>
                <a:off x="3149243" y="2363004"/>
                <a:ext cx="2258370" cy="307133"/>
              </a:xfrm>
              <a:prstGeom prst="rect">
                <a:avLst/>
              </a:prstGeom>
              <a:solidFill>
                <a:schemeClr val="bg1"/>
              </a:solidFill>
              <a:ln w="38100">
                <a:solidFill>
                  <a:schemeClr val="bg1">
                    <a:lumMod val="85000"/>
                  </a:schemeClr>
                </a:solidFill>
              </a:ln>
            </p:spPr>
            <p:txBody>
              <a:bodyPr wrap="square" rtlCol="0">
                <a:spAutoFit/>
              </a:bodyPr>
              <a:lstStyle/>
              <a:p>
                <a:pPr algn="ctr"/>
                <a:r>
                  <a:rPr lang="en-US" sz="1500" b="1" dirty="0">
                    <a:solidFill>
                      <a:schemeClr val="tx1">
                        <a:lumMod val="50000"/>
                        <a:lumOff val="50000"/>
                      </a:schemeClr>
                    </a:solidFill>
                    <a:latin typeface="Arial" panose="020B0604020202020204" pitchFamily="34" charset="0"/>
                    <a:cs typeface="Arial" panose="020B0604020202020204" pitchFamily="34" charset="0"/>
                  </a:rPr>
                  <a:t>Data Computing</a:t>
                </a:r>
              </a:p>
            </p:txBody>
          </p:sp>
          <p:sp>
            <p:nvSpPr>
              <p:cNvPr id="70" name="TextBox 69">
                <a:extLst>
                  <a:ext uri="{FF2B5EF4-FFF2-40B4-BE49-F238E27FC236}">
                    <a16:creationId xmlns:a16="http://schemas.microsoft.com/office/drawing/2014/main" id="{D9024021-4846-0A25-EC2A-2E07A01D1323}"/>
                  </a:ext>
                </a:extLst>
              </p:cNvPr>
              <p:cNvSpPr txBox="1"/>
              <p:nvPr/>
            </p:nvSpPr>
            <p:spPr>
              <a:xfrm>
                <a:off x="3149243" y="4316930"/>
                <a:ext cx="2258370" cy="323165"/>
              </a:xfrm>
              <a:prstGeom prst="rect">
                <a:avLst/>
              </a:prstGeom>
              <a:solidFill>
                <a:schemeClr val="bg1"/>
              </a:solidFill>
              <a:ln w="38100">
                <a:solidFill>
                  <a:schemeClr val="bg1">
                    <a:lumMod val="85000"/>
                  </a:schemeClr>
                </a:solidFill>
              </a:ln>
            </p:spPr>
            <p:txBody>
              <a:bodyPr wrap="square" rtlCol="0">
                <a:spAutoFit/>
              </a:bodyPr>
              <a:lstStyle/>
              <a:p>
                <a:pPr algn="ctr"/>
                <a:r>
                  <a:rPr lang="en-US" sz="1500" b="1" dirty="0">
                    <a:solidFill>
                      <a:schemeClr val="tx1">
                        <a:lumMod val="50000"/>
                        <a:lumOff val="50000"/>
                      </a:schemeClr>
                    </a:solidFill>
                    <a:latin typeface="Arial" panose="020B0604020202020204" pitchFamily="34" charset="0"/>
                    <a:cs typeface="Arial" panose="020B0604020202020204" pitchFamily="34" charset="0"/>
                  </a:rPr>
                  <a:t>Data Storage</a:t>
                </a:r>
              </a:p>
            </p:txBody>
          </p:sp>
          <p:sp>
            <p:nvSpPr>
              <p:cNvPr id="71" name="TextBox 70">
                <a:extLst>
                  <a:ext uri="{FF2B5EF4-FFF2-40B4-BE49-F238E27FC236}">
                    <a16:creationId xmlns:a16="http://schemas.microsoft.com/office/drawing/2014/main" id="{EDE4AE0A-B238-FC60-8500-AAC88AF612E2}"/>
                  </a:ext>
                </a:extLst>
              </p:cNvPr>
              <p:cNvSpPr txBox="1"/>
              <p:nvPr/>
            </p:nvSpPr>
            <p:spPr>
              <a:xfrm>
                <a:off x="3149243" y="5394957"/>
                <a:ext cx="2258370" cy="323165"/>
              </a:xfrm>
              <a:prstGeom prst="rect">
                <a:avLst/>
              </a:prstGeom>
              <a:solidFill>
                <a:schemeClr val="bg1"/>
              </a:solidFill>
              <a:ln w="38100">
                <a:solidFill>
                  <a:schemeClr val="bg1">
                    <a:lumMod val="85000"/>
                  </a:schemeClr>
                </a:solidFill>
              </a:ln>
            </p:spPr>
            <p:txBody>
              <a:bodyPr wrap="square" rtlCol="0">
                <a:spAutoFit/>
              </a:bodyPr>
              <a:lstStyle/>
              <a:p>
                <a:pPr algn="ctr"/>
                <a:r>
                  <a:rPr lang="en-US" sz="1500" b="1" dirty="0">
                    <a:solidFill>
                      <a:schemeClr val="tx1">
                        <a:lumMod val="50000"/>
                        <a:lumOff val="50000"/>
                      </a:schemeClr>
                    </a:solidFill>
                    <a:latin typeface="Arial" panose="020B0604020202020204" pitchFamily="34" charset="0"/>
                    <a:cs typeface="Arial" panose="020B0604020202020204" pitchFamily="34" charset="0"/>
                  </a:rPr>
                  <a:t>Data </a:t>
                </a:r>
                <a:r>
                  <a:rPr lang="en-GB" sz="1500" b="1" dirty="0">
                    <a:solidFill>
                      <a:schemeClr val="tx1">
                        <a:lumMod val="50000"/>
                        <a:lumOff val="50000"/>
                      </a:schemeClr>
                    </a:solidFill>
                    <a:latin typeface="Arial" panose="020B0604020202020204" pitchFamily="34" charset="0"/>
                    <a:cs typeface="Arial" panose="020B0604020202020204" pitchFamily="34" charset="0"/>
                    <a:sym typeface="Calibri"/>
                  </a:rPr>
                  <a:t>A</a:t>
                </a:r>
                <a:r>
                  <a:rPr lang="en-GB" sz="1500" b="1" dirty="0">
                    <a:solidFill>
                      <a:schemeClr val="tx1">
                        <a:lumMod val="50000"/>
                        <a:lumOff val="50000"/>
                      </a:schemeClr>
                    </a:solidFill>
                    <a:latin typeface="Arial" panose="020B0604020202020204" pitchFamily="34" charset="0"/>
                    <a:ea typeface="Calibri"/>
                    <a:cs typeface="Arial" panose="020B0604020202020204" pitchFamily="34" charset="0"/>
                    <a:sym typeface="Calibri"/>
                  </a:rPr>
                  <a:t>ggregation</a:t>
                </a:r>
                <a:endParaRPr lang="en-US" sz="1500" b="1"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72" name="Google Shape;112;p3">
                <a:extLst>
                  <a:ext uri="{FF2B5EF4-FFF2-40B4-BE49-F238E27FC236}">
                    <a16:creationId xmlns:a16="http://schemas.microsoft.com/office/drawing/2014/main" id="{9E893674-0957-E5BB-CDDF-5EFDFB7B8966}"/>
                  </a:ext>
                </a:extLst>
              </p:cNvPr>
              <p:cNvPicPr preferRelativeResize="0"/>
              <p:nvPr/>
            </p:nvPicPr>
            <p:blipFill rotWithShape="1">
              <a:blip r:embed="rId3">
                <a:alphaModFix/>
              </a:blip>
              <a:srcRect l="9182" t="10823" r="7694" b="29236"/>
              <a:stretch/>
            </p:blipFill>
            <p:spPr>
              <a:xfrm>
                <a:off x="2232706" y="1613113"/>
                <a:ext cx="1242643" cy="471639"/>
              </a:xfrm>
              <a:prstGeom prst="rect">
                <a:avLst/>
              </a:prstGeom>
              <a:noFill/>
              <a:ln>
                <a:noFill/>
              </a:ln>
            </p:spPr>
          </p:pic>
          <p:pic>
            <p:nvPicPr>
              <p:cNvPr id="73" name="Picture 72">
                <a:extLst>
                  <a:ext uri="{FF2B5EF4-FFF2-40B4-BE49-F238E27FC236}">
                    <a16:creationId xmlns:a16="http://schemas.microsoft.com/office/drawing/2014/main" id="{172FABA4-FDC0-709D-38C4-12EDAF02E9F8}"/>
                  </a:ext>
                </a:extLst>
              </p:cNvPr>
              <p:cNvPicPr>
                <a:picLocks noChangeAspect="1"/>
              </p:cNvPicPr>
              <p:nvPr/>
            </p:nvPicPr>
            <p:blipFill>
              <a:blip r:embed="rId4"/>
              <a:stretch>
                <a:fillRect/>
              </a:stretch>
            </p:blipFill>
            <p:spPr>
              <a:xfrm>
                <a:off x="967967" y="2571095"/>
                <a:ext cx="2073067" cy="383638"/>
              </a:xfrm>
              <a:prstGeom prst="rect">
                <a:avLst/>
              </a:prstGeom>
            </p:spPr>
          </p:pic>
          <p:grpSp>
            <p:nvGrpSpPr>
              <p:cNvPr id="74" name="Group 73">
                <a:extLst>
                  <a:ext uri="{FF2B5EF4-FFF2-40B4-BE49-F238E27FC236}">
                    <a16:creationId xmlns:a16="http://schemas.microsoft.com/office/drawing/2014/main" id="{71BD3D47-DD4D-2F3F-6462-4141C64C5AE7}"/>
                  </a:ext>
                </a:extLst>
              </p:cNvPr>
              <p:cNvGrpSpPr/>
              <p:nvPr/>
            </p:nvGrpSpPr>
            <p:grpSpPr>
              <a:xfrm>
                <a:off x="2896504" y="2931410"/>
                <a:ext cx="3830308" cy="1040506"/>
                <a:chOff x="3120356" y="2902909"/>
                <a:chExt cx="3830308" cy="1040506"/>
              </a:xfrm>
            </p:grpSpPr>
            <p:sp>
              <p:nvSpPr>
                <p:cNvPr id="102" name="TextBox 101">
                  <a:extLst>
                    <a:ext uri="{FF2B5EF4-FFF2-40B4-BE49-F238E27FC236}">
                      <a16:creationId xmlns:a16="http://schemas.microsoft.com/office/drawing/2014/main" id="{234D55AA-1F0B-2E54-F16C-61D4E4F82DDF}"/>
                    </a:ext>
                  </a:extLst>
                </p:cNvPr>
                <p:cNvSpPr txBox="1"/>
                <p:nvPr/>
              </p:nvSpPr>
              <p:spPr>
                <a:xfrm>
                  <a:off x="3120356" y="3573774"/>
                  <a:ext cx="1311442" cy="263258"/>
                </a:xfrm>
                <a:prstGeom prst="rect">
                  <a:avLst/>
                </a:prstGeom>
                <a:noFill/>
              </p:spPr>
              <p:txBody>
                <a:bodyPr wrap="square">
                  <a:spAutoFit/>
                </a:bodyPr>
                <a:lstStyle/>
                <a:p>
                  <a:pPr algn="ctr"/>
                  <a:r>
                    <a:rPr lang="en-US" sz="1200" dirty="0">
                      <a:solidFill>
                        <a:schemeClr val="tx1">
                          <a:lumMod val="50000"/>
                          <a:lumOff val="50000"/>
                        </a:schemeClr>
                      </a:solidFill>
                      <a:latin typeface="Arial" panose="020B0604020202020204" pitchFamily="34" charset="0"/>
                      <a:cs typeface="Arial" panose="020B0604020202020204" pitchFamily="34" charset="0"/>
                    </a:rPr>
                    <a:t>Spark Driver</a:t>
                  </a:r>
                </a:p>
              </p:txBody>
            </p:sp>
            <p:sp>
              <p:nvSpPr>
                <p:cNvPr id="103" name="TextBox 102">
                  <a:extLst>
                    <a:ext uri="{FF2B5EF4-FFF2-40B4-BE49-F238E27FC236}">
                      <a16:creationId xmlns:a16="http://schemas.microsoft.com/office/drawing/2014/main" id="{268CDE04-FBF0-5A34-83DC-F309CD74078F}"/>
                    </a:ext>
                  </a:extLst>
                </p:cNvPr>
                <p:cNvSpPr txBox="1"/>
                <p:nvPr/>
              </p:nvSpPr>
              <p:spPr>
                <a:xfrm>
                  <a:off x="5416466" y="2902909"/>
                  <a:ext cx="1534197" cy="263258"/>
                </a:xfrm>
                <a:prstGeom prst="rect">
                  <a:avLst/>
                </a:prstGeom>
                <a:noFill/>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Spark Executor</a:t>
                  </a:r>
                </a:p>
              </p:txBody>
            </p:sp>
            <p:cxnSp>
              <p:nvCxnSpPr>
                <p:cNvPr id="104" name="Straight Arrow Connector 103">
                  <a:extLst>
                    <a:ext uri="{FF2B5EF4-FFF2-40B4-BE49-F238E27FC236}">
                      <a16:creationId xmlns:a16="http://schemas.microsoft.com/office/drawing/2014/main" id="{66BEFAB2-6D7A-EB38-1590-2199AB808836}"/>
                    </a:ext>
                  </a:extLst>
                </p:cNvPr>
                <p:cNvCxnSpPr>
                  <a:cxnSpLocks/>
                </p:cNvCxnSpPr>
                <p:nvPr/>
              </p:nvCxnSpPr>
              <p:spPr>
                <a:xfrm flipV="1">
                  <a:off x="4231521" y="3432284"/>
                  <a:ext cx="1026279" cy="906"/>
                </a:xfrm>
                <a:prstGeom prst="straightConnector1">
                  <a:avLst/>
                </a:prstGeom>
                <a:ln w="9525" cap="flat" cmpd="sng" algn="ctr">
                  <a:solidFill>
                    <a:schemeClr val="tx1">
                      <a:lumMod val="50000"/>
                      <a:lumOff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5" name="Straight Arrow Connector 104">
                  <a:extLst>
                    <a:ext uri="{FF2B5EF4-FFF2-40B4-BE49-F238E27FC236}">
                      <a16:creationId xmlns:a16="http://schemas.microsoft.com/office/drawing/2014/main" id="{41575450-B452-7C51-BFFC-6B3E569EEFCD}"/>
                    </a:ext>
                  </a:extLst>
                </p:cNvPr>
                <p:cNvCxnSpPr>
                  <a:cxnSpLocks/>
                </p:cNvCxnSpPr>
                <p:nvPr/>
              </p:nvCxnSpPr>
              <p:spPr>
                <a:xfrm>
                  <a:off x="4712533" y="3055751"/>
                  <a:ext cx="545267" cy="0"/>
                </a:xfrm>
                <a:prstGeom prst="straightConnector1">
                  <a:avLst/>
                </a:prstGeom>
                <a:ln w="9525" cap="flat" cmpd="sng" algn="ctr">
                  <a:solidFill>
                    <a:schemeClr val="tx1">
                      <a:lumMod val="50000"/>
                      <a:lumOff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6" name="Straight Arrow Connector 105">
                  <a:extLst>
                    <a:ext uri="{FF2B5EF4-FFF2-40B4-BE49-F238E27FC236}">
                      <a16:creationId xmlns:a16="http://schemas.microsoft.com/office/drawing/2014/main" id="{5610A9CB-589D-5166-F9AB-BD678D59DB73}"/>
                    </a:ext>
                  </a:extLst>
                </p:cNvPr>
                <p:cNvCxnSpPr>
                  <a:cxnSpLocks/>
                </p:cNvCxnSpPr>
                <p:nvPr/>
              </p:nvCxnSpPr>
              <p:spPr>
                <a:xfrm>
                  <a:off x="4712533" y="3808818"/>
                  <a:ext cx="545267" cy="0"/>
                </a:xfrm>
                <a:prstGeom prst="straightConnector1">
                  <a:avLst/>
                </a:prstGeom>
                <a:ln w="9525" cap="flat" cmpd="sng" algn="ctr">
                  <a:solidFill>
                    <a:schemeClr val="tx1">
                      <a:lumMod val="50000"/>
                      <a:lumOff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7" name="Straight Connector 106">
                  <a:extLst>
                    <a:ext uri="{FF2B5EF4-FFF2-40B4-BE49-F238E27FC236}">
                      <a16:creationId xmlns:a16="http://schemas.microsoft.com/office/drawing/2014/main" id="{126134C8-C122-C802-7F01-A7226D2BFCB2}"/>
                    </a:ext>
                  </a:extLst>
                </p:cNvPr>
                <p:cNvCxnSpPr>
                  <a:cxnSpLocks/>
                </p:cNvCxnSpPr>
                <p:nvPr/>
              </p:nvCxnSpPr>
              <p:spPr>
                <a:xfrm>
                  <a:off x="4682371" y="3055751"/>
                  <a:ext cx="0" cy="753067"/>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586DC8F1-6B87-E4A5-D12F-D48CD5F7362E}"/>
                    </a:ext>
                  </a:extLst>
                </p:cNvPr>
                <p:cNvSpPr txBox="1"/>
                <p:nvPr/>
              </p:nvSpPr>
              <p:spPr>
                <a:xfrm>
                  <a:off x="5416467" y="3278813"/>
                  <a:ext cx="1534197" cy="263258"/>
                </a:xfrm>
                <a:prstGeom prst="rect">
                  <a:avLst/>
                </a:prstGeom>
                <a:noFill/>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Spark Executor</a:t>
                  </a:r>
                </a:p>
              </p:txBody>
            </p:sp>
            <p:sp>
              <p:nvSpPr>
                <p:cNvPr id="109" name="TextBox 108">
                  <a:extLst>
                    <a:ext uri="{FF2B5EF4-FFF2-40B4-BE49-F238E27FC236}">
                      <a16:creationId xmlns:a16="http://schemas.microsoft.com/office/drawing/2014/main" id="{B0465995-834B-1FB4-7422-0581D0D24484}"/>
                    </a:ext>
                  </a:extLst>
                </p:cNvPr>
                <p:cNvSpPr txBox="1"/>
                <p:nvPr/>
              </p:nvSpPr>
              <p:spPr>
                <a:xfrm>
                  <a:off x="5416467" y="3680157"/>
                  <a:ext cx="1534197" cy="263258"/>
                </a:xfrm>
                <a:prstGeom prst="rect">
                  <a:avLst/>
                </a:prstGeom>
                <a:noFill/>
              </p:spPr>
              <p:txBody>
                <a:bodyPr wrap="square">
                  <a:spAutoFit/>
                </a:bodyPr>
                <a:lstStyle/>
                <a:p>
                  <a:r>
                    <a:rPr lang="en-US" sz="1200" dirty="0">
                      <a:solidFill>
                        <a:schemeClr val="tx1">
                          <a:lumMod val="50000"/>
                          <a:lumOff val="50000"/>
                        </a:schemeClr>
                      </a:solidFill>
                      <a:latin typeface="Arial" panose="020B0604020202020204" pitchFamily="34" charset="0"/>
                      <a:cs typeface="Arial" panose="020B0604020202020204" pitchFamily="34" charset="0"/>
                    </a:rPr>
                    <a:t>Spark Executor</a:t>
                  </a:r>
                </a:p>
              </p:txBody>
            </p:sp>
          </p:grpSp>
          <p:grpSp>
            <p:nvGrpSpPr>
              <p:cNvPr id="75" name="Group 74">
                <a:extLst>
                  <a:ext uri="{FF2B5EF4-FFF2-40B4-BE49-F238E27FC236}">
                    <a16:creationId xmlns:a16="http://schemas.microsoft.com/office/drawing/2014/main" id="{C751ECE4-24FD-1761-B0A7-3EFEB2823E50}"/>
                  </a:ext>
                </a:extLst>
              </p:cNvPr>
              <p:cNvGrpSpPr/>
              <p:nvPr/>
            </p:nvGrpSpPr>
            <p:grpSpPr>
              <a:xfrm>
                <a:off x="1075847" y="3025853"/>
                <a:ext cx="1502608" cy="896744"/>
                <a:chOff x="1536700" y="3013099"/>
                <a:chExt cx="1463979" cy="896746"/>
              </a:xfrm>
            </p:grpSpPr>
            <p:grpSp>
              <p:nvGrpSpPr>
                <p:cNvPr id="98" name="Group 97">
                  <a:extLst>
                    <a:ext uri="{FF2B5EF4-FFF2-40B4-BE49-F238E27FC236}">
                      <a16:creationId xmlns:a16="http://schemas.microsoft.com/office/drawing/2014/main" id="{2B7F0796-0EAC-C65C-D326-8BE57661CBB0}"/>
                    </a:ext>
                  </a:extLst>
                </p:cNvPr>
                <p:cNvGrpSpPr/>
                <p:nvPr/>
              </p:nvGrpSpPr>
              <p:grpSpPr>
                <a:xfrm>
                  <a:off x="1625046" y="3059798"/>
                  <a:ext cx="1375633" cy="830997"/>
                  <a:chOff x="1597480" y="3067026"/>
                  <a:chExt cx="1375633" cy="830997"/>
                </a:xfrm>
              </p:grpSpPr>
              <p:pic>
                <p:nvPicPr>
                  <p:cNvPr id="100" name="Picture 99" descr="Icon&#10;&#10;Description automatically generated">
                    <a:extLst>
                      <a:ext uri="{FF2B5EF4-FFF2-40B4-BE49-F238E27FC236}">
                        <a16:creationId xmlns:a16="http://schemas.microsoft.com/office/drawing/2014/main" id="{2A6DA762-3FF5-AD8E-97A0-3985D061EF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7480" y="3098397"/>
                    <a:ext cx="376950" cy="365746"/>
                  </a:xfrm>
                  <a:prstGeom prst="rect">
                    <a:avLst/>
                  </a:prstGeom>
                </p:spPr>
              </p:pic>
              <p:sp>
                <p:nvSpPr>
                  <p:cNvPr id="101" name="TextBox 100">
                    <a:extLst>
                      <a:ext uri="{FF2B5EF4-FFF2-40B4-BE49-F238E27FC236}">
                        <a16:creationId xmlns:a16="http://schemas.microsoft.com/office/drawing/2014/main" id="{A5AC646B-292A-FE38-84A0-7AEAF014B8B4}"/>
                      </a:ext>
                    </a:extLst>
                  </p:cNvPr>
                  <p:cNvSpPr txBox="1"/>
                  <p:nvPr/>
                </p:nvSpPr>
                <p:spPr>
                  <a:xfrm>
                    <a:off x="1948317" y="3067026"/>
                    <a:ext cx="1024796" cy="830997"/>
                  </a:xfrm>
                  <a:prstGeom prst="rect">
                    <a:avLst/>
                  </a:prstGeom>
                  <a:noFill/>
                </p:spPr>
                <p:txBody>
                  <a:bodyPr wrap="square">
                    <a:spAutoFit/>
                  </a:bodyPr>
                  <a:lstStyle/>
                  <a:p>
                    <a:pPr algn="ctr"/>
                    <a:r>
                      <a:rPr lang="en-US" sz="1200" b="1" dirty="0">
                        <a:solidFill>
                          <a:srgbClr val="326DE6"/>
                        </a:solidFill>
                        <a:latin typeface="Arial" panose="020B0604020202020204" pitchFamily="34" charset="0"/>
                        <a:cs typeface="Arial" panose="020B0604020202020204" pitchFamily="34" charset="0"/>
                      </a:rPr>
                      <a:t>Kubernetes master</a:t>
                    </a:r>
                  </a:p>
                  <a:p>
                    <a:pPr algn="ctr"/>
                    <a:r>
                      <a:rPr lang="en-US" sz="1200" dirty="0">
                        <a:solidFill>
                          <a:schemeClr val="tx1">
                            <a:lumMod val="50000"/>
                            <a:lumOff val="50000"/>
                          </a:schemeClr>
                        </a:solidFill>
                        <a:latin typeface="Arial" panose="020B0604020202020204" pitchFamily="34" charset="0"/>
                        <a:cs typeface="Arial" panose="020B0604020202020204" pitchFamily="34" charset="0"/>
                      </a:rPr>
                      <a:t>Scheduler</a:t>
                    </a:r>
                  </a:p>
                  <a:p>
                    <a:pPr algn="ctr"/>
                    <a:r>
                      <a:rPr lang="en-US" sz="1200" dirty="0">
                        <a:solidFill>
                          <a:schemeClr val="tx1">
                            <a:lumMod val="50000"/>
                            <a:lumOff val="50000"/>
                          </a:schemeClr>
                        </a:solidFill>
                        <a:latin typeface="Arial" panose="020B0604020202020204" pitchFamily="34" charset="0"/>
                        <a:cs typeface="Arial" panose="020B0604020202020204" pitchFamily="34" charset="0"/>
                      </a:rPr>
                      <a:t>API Server</a:t>
                    </a:r>
                  </a:p>
                </p:txBody>
              </p:sp>
            </p:grpSp>
            <p:sp>
              <p:nvSpPr>
                <p:cNvPr id="99" name="Rectangle 98">
                  <a:extLst>
                    <a:ext uri="{FF2B5EF4-FFF2-40B4-BE49-F238E27FC236}">
                      <a16:creationId xmlns:a16="http://schemas.microsoft.com/office/drawing/2014/main" id="{FDBEA7E3-3D46-7B78-AB59-C9A4ECBC76F7}"/>
                    </a:ext>
                  </a:extLst>
                </p:cNvPr>
                <p:cNvSpPr/>
                <p:nvPr/>
              </p:nvSpPr>
              <p:spPr>
                <a:xfrm>
                  <a:off x="1536700" y="3013099"/>
                  <a:ext cx="1450442" cy="896746"/>
                </a:xfrm>
                <a:prstGeom prst="rect">
                  <a:avLst/>
                </a:prstGeom>
                <a:noFill/>
                <a:ln w="12700">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cxnSp>
            <p:nvCxnSpPr>
              <p:cNvPr id="76" name="Straight Arrow Connector 75">
                <a:extLst>
                  <a:ext uri="{FF2B5EF4-FFF2-40B4-BE49-F238E27FC236}">
                    <a16:creationId xmlns:a16="http://schemas.microsoft.com/office/drawing/2014/main" id="{49DADF39-39C9-DA2B-107C-7414B0A4B3FF}"/>
                  </a:ext>
                </a:extLst>
              </p:cNvPr>
              <p:cNvCxnSpPr>
                <a:cxnSpLocks/>
              </p:cNvCxnSpPr>
              <p:nvPr/>
            </p:nvCxnSpPr>
            <p:spPr>
              <a:xfrm>
                <a:off x="2649911" y="3436144"/>
                <a:ext cx="432547" cy="0"/>
              </a:xfrm>
              <a:prstGeom prst="straightConnector1">
                <a:avLst/>
              </a:prstGeom>
              <a:ln w="9525" cap="flat" cmpd="sng" algn="ctr">
                <a:solidFill>
                  <a:schemeClr val="tx1">
                    <a:lumMod val="50000"/>
                    <a:lumOff val="50000"/>
                  </a:schemeClr>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77" name="Picture 76" descr="Logo&#10;&#10;Description automatically generated with medium confidence">
                <a:extLst>
                  <a:ext uri="{FF2B5EF4-FFF2-40B4-BE49-F238E27FC236}">
                    <a16:creationId xmlns:a16="http://schemas.microsoft.com/office/drawing/2014/main" id="{11BE9E02-8C4C-2743-E612-30ED20702E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31" y="4524030"/>
                <a:ext cx="2036746" cy="702326"/>
              </a:xfrm>
              <a:prstGeom prst="rect">
                <a:avLst/>
              </a:prstGeom>
            </p:spPr>
          </p:pic>
          <p:pic>
            <p:nvPicPr>
              <p:cNvPr id="78" name="Picture 77" descr="Icon&#10;&#10;Description automatically generated">
                <a:extLst>
                  <a:ext uri="{FF2B5EF4-FFF2-40B4-BE49-F238E27FC236}">
                    <a16:creationId xmlns:a16="http://schemas.microsoft.com/office/drawing/2014/main" id="{29AF7453-A070-F17C-5EFE-D70AF673E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483" y="4622461"/>
                <a:ext cx="660249" cy="660249"/>
              </a:xfrm>
              <a:prstGeom prst="rect">
                <a:avLst/>
              </a:prstGeom>
            </p:spPr>
          </p:pic>
          <p:pic>
            <p:nvPicPr>
              <p:cNvPr id="79" name="Picture 78" descr="Icon&#10;&#10;Description automatically generated">
                <a:extLst>
                  <a:ext uri="{FF2B5EF4-FFF2-40B4-BE49-F238E27FC236}">
                    <a16:creationId xmlns:a16="http://schemas.microsoft.com/office/drawing/2014/main" id="{89237823-6953-2C44-FCDC-24A3C21D60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4068" y="4622461"/>
                <a:ext cx="660249" cy="660249"/>
              </a:xfrm>
              <a:prstGeom prst="rect">
                <a:avLst/>
              </a:prstGeom>
            </p:spPr>
          </p:pic>
          <p:pic>
            <p:nvPicPr>
              <p:cNvPr id="80" name="Picture 79" descr="Icon&#10;&#10;Description automatically generated">
                <a:extLst>
                  <a:ext uri="{FF2B5EF4-FFF2-40B4-BE49-F238E27FC236}">
                    <a16:creationId xmlns:a16="http://schemas.microsoft.com/office/drawing/2014/main" id="{0848BE73-47EB-4DD3-94FC-24AA06BAD8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7017" y="4622461"/>
                <a:ext cx="660249" cy="660249"/>
              </a:xfrm>
              <a:prstGeom prst="rect">
                <a:avLst/>
              </a:prstGeom>
            </p:spPr>
          </p:pic>
          <p:pic>
            <p:nvPicPr>
              <p:cNvPr id="81" name="Picture 80" descr="Icon&#10;&#10;Description automatically generated">
                <a:extLst>
                  <a:ext uri="{FF2B5EF4-FFF2-40B4-BE49-F238E27FC236}">
                    <a16:creationId xmlns:a16="http://schemas.microsoft.com/office/drawing/2014/main" id="{79CAACFC-2FA9-FE4D-38D6-380D1647B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65808" y="4622461"/>
                <a:ext cx="660249" cy="660249"/>
              </a:xfrm>
              <a:prstGeom prst="rect">
                <a:avLst/>
              </a:prstGeom>
            </p:spPr>
          </p:pic>
          <p:sp>
            <p:nvSpPr>
              <p:cNvPr id="82" name="TextBox 81">
                <a:extLst>
                  <a:ext uri="{FF2B5EF4-FFF2-40B4-BE49-F238E27FC236}">
                    <a16:creationId xmlns:a16="http://schemas.microsoft.com/office/drawing/2014/main" id="{FDFA55ED-2FF9-BCBD-7FA0-FC45C8055884}"/>
                  </a:ext>
                </a:extLst>
              </p:cNvPr>
              <p:cNvSpPr txBox="1"/>
              <p:nvPr/>
            </p:nvSpPr>
            <p:spPr>
              <a:xfrm>
                <a:off x="4402861" y="4814086"/>
                <a:ext cx="1406819" cy="276999"/>
              </a:xfrm>
              <a:prstGeom prst="rect">
                <a:avLst/>
              </a:prstGeom>
              <a:noFill/>
            </p:spPr>
            <p:txBody>
              <a:bodyPr wrap="square">
                <a:spAutoFit/>
              </a:bodyPr>
              <a:lstStyle/>
              <a:p>
                <a:pPr algn="ctr"/>
                <a:r>
                  <a:rPr lang="en-US" sz="1200" b="1" dirty="0">
                    <a:solidFill>
                      <a:srgbClr val="E15343"/>
                    </a:solidFill>
                    <a:latin typeface="Arial" panose="020B0604020202020204" pitchFamily="34" charset="0"/>
                    <a:cs typeface="Arial" panose="020B0604020202020204" pitchFamily="34" charset="0"/>
                  </a:rPr>
                  <a:t>… S3 Buckets …</a:t>
                </a:r>
              </a:p>
            </p:txBody>
          </p:sp>
          <p:pic>
            <p:nvPicPr>
              <p:cNvPr id="83" name="Picture 82" descr="Icon&#10;&#10;Description automatically generated">
                <a:extLst>
                  <a:ext uri="{FF2B5EF4-FFF2-40B4-BE49-F238E27FC236}">
                    <a16:creationId xmlns:a16="http://schemas.microsoft.com/office/drawing/2014/main" id="{A84AEEF8-B33C-3CEF-D1BF-ED03C6BEA9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5275" y="4622461"/>
                <a:ext cx="660249" cy="660249"/>
              </a:xfrm>
              <a:prstGeom prst="rect">
                <a:avLst/>
              </a:prstGeom>
            </p:spPr>
          </p:pic>
          <p:pic>
            <p:nvPicPr>
              <p:cNvPr id="84" name="Picture 83" descr="Icon&#10;&#10;Description automatically generated">
                <a:extLst>
                  <a:ext uri="{FF2B5EF4-FFF2-40B4-BE49-F238E27FC236}">
                    <a16:creationId xmlns:a16="http://schemas.microsoft.com/office/drawing/2014/main" id="{7E661BCD-C84C-8604-4D53-FDB85AB8E3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88224" y="4622461"/>
                <a:ext cx="660249" cy="660249"/>
              </a:xfrm>
              <a:prstGeom prst="rect">
                <a:avLst/>
              </a:prstGeom>
            </p:spPr>
          </p:pic>
          <p:pic>
            <p:nvPicPr>
              <p:cNvPr id="85" name="Picture 84" descr="Logo, company name&#10;&#10;Description automatically generated">
                <a:extLst>
                  <a:ext uri="{FF2B5EF4-FFF2-40B4-BE49-F238E27FC236}">
                    <a16:creationId xmlns:a16="http://schemas.microsoft.com/office/drawing/2014/main" id="{E7A0AE5D-3C70-3A7D-A7C2-6CBE169AC9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85913" y="1527615"/>
                <a:ext cx="591148" cy="684893"/>
              </a:xfrm>
              <a:prstGeom prst="rect">
                <a:avLst/>
              </a:prstGeom>
            </p:spPr>
          </p:pic>
          <p:sp>
            <p:nvSpPr>
              <p:cNvPr id="86" name="TextBox 85">
                <a:extLst>
                  <a:ext uri="{FF2B5EF4-FFF2-40B4-BE49-F238E27FC236}">
                    <a16:creationId xmlns:a16="http://schemas.microsoft.com/office/drawing/2014/main" id="{D4B181F1-A345-ABC1-0B38-7E660A9A6F5F}"/>
                  </a:ext>
                </a:extLst>
              </p:cNvPr>
              <p:cNvSpPr txBox="1"/>
              <p:nvPr/>
            </p:nvSpPr>
            <p:spPr>
              <a:xfrm>
                <a:off x="3677974" y="1730270"/>
                <a:ext cx="1371021" cy="353943"/>
              </a:xfrm>
              <a:prstGeom prst="rect">
                <a:avLst/>
              </a:prstGeom>
              <a:noFill/>
            </p:spPr>
            <p:txBody>
              <a:bodyPr wrap="square">
                <a:spAutoFit/>
              </a:bodyPr>
              <a:lstStyle/>
              <a:p>
                <a:pPr algn="ctr"/>
                <a:r>
                  <a:rPr lang="en-US" sz="1700" b="1" dirty="0">
                    <a:latin typeface="Arial" panose="020B0604020202020204" pitchFamily="34" charset="0"/>
                    <a:cs typeface="Arial" panose="020B0604020202020204" pitchFamily="34" charset="0"/>
                  </a:rPr>
                  <a:t>REST API</a:t>
                </a:r>
              </a:p>
            </p:txBody>
          </p:sp>
          <p:sp>
            <p:nvSpPr>
              <p:cNvPr id="87" name="TextBox 86">
                <a:extLst>
                  <a:ext uri="{FF2B5EF4-FFF2-40B4-BE49-F238E27FC236}">
                    <a16:creationId xmlns:a16="http://schemas.microsoft.com/office/drawing/2014/main" id="{532F3357-1BDC-648B-99D3-85A78EEE929E}"/>
                  </a:ext>
                </a:extLst>
              </p:cNvPr>
              <p:cNvSpPr txBox="1"/>
              <p:nvPr/>
            </p:nvSpPr>
            <p:spPr>
              <a:xfrm>
                <a:off x="4993128" y="1691798"/>
                <a:ext cx="1371021" cy="430887"/>
              </a:xfrm>
              <a:prstGeom prst="rect">
                <a:avLst/>
              </a:prstGeom>
              <a:noFill/>
            </p:spPr>
            <p:txBody>
              <a:bodyPr wrap="square">
                <a:spAutoFit/>
              </a:bodyPr>
              <a:lstStyle/>
              <a:p>
                <a:pPr algn="ctr"/>
                <a:r>
                  <a:rPr lang="en-US" sz="2200" dirty="0">
                    <a:solidFill>
                      <a:schemeClr val="tx2"/>
                    </a:solidFill>
                    <a:latin typeface="Calibri" panose="020F0502020204030204" pitchFamily="34" charset="0"/>
                    <a:cs typeface="Calibri" panose="020F0502020204030204" pitchFamily="34" charset="0"/>
                  </a:rPr>
                  <a:t>GitLab</a:t>
                </a:r>
              </a:p>
            </p:txBody>
          </p:sp>
          <p:sp>
            <p:nvSpPr>
              <p:cNvPr id="88" name="TextBox 87">
                <a:extLst>
                  <a:ext uri="{FF2B5EF4-FFF2-40B4-BE49-F238E27FC236}">
                    <a16:creationId xmlns:a16="http://schemas.microsoft.com/office/drawing/2014/main" id="{E409984A-E182-8712-EE2D-6BD847BB229D}"/>
                  </a:ext>
                </a:extLst>
              </p:cNvPr>
              <p:cNvSpPr txBox="1"/>
              <p:nvPr/>
            </p:nvSpPr>
            <p:spPr>
              <a:xfrm>
                <a:off x="6018348" y="1641108"/>
                <a:ext cx="1371021" cy="430887"/>
              </a:xfrm>
              <a:prstGeom prst="rect">
                <a:avLst/>
              </a:prstGeom>
              <a:noFill/>
            </p:spPr>
            <p:txBody>
              <a:bodyPr wrap="square">
                <a:spAutoFit/>
              </a:bodyPr>
              <a:lstStyle/>
              <a:p>
                <a:pPr algn="ctr"/>
                <a:r>
                  <a:rPr lang="en-US" sz="2200" dirty="0">
                    <a:solidFill>
                      <a:schemeClr val="tx2"/>
                    </a:solidFill>
                    <a:latin typeface="Calibri" panose="020F0502020204030204" pitchFamily="34" charset="0"/>
                    <a:cs typeface="Calibri" panose="020F0502020204030204" pitchFamily="34" charset="0"/>
                  </a:rPr>
                  <a:t>…</a:t>
                </a:r>
              </a:p>
            </p:txBody>
          </p:sp>
          <p:pic>
            <p:nvPicPr>
              <p:cNvPr id="89" name="Picture 88" descr="Logo, company name&#10;&#10;Description automatically generated">
                <a:extLst>
                  <a:ext uri="{FF2B5EF4-FFF2-40B4-BE49-F238E27FC236}">
                    <a16:creationId xmlns:a16="http://schemas.microsoft.com/office/drawing/2014/main" id="{37F7C742-C3A7-C185-B219-78F1E2DD8B20}"/>
                  </a:ext>
                </a:extLst>
              </p:cNvPr>
              <p:cNvPicPr>
                <a:picLocks noChangeAspect="1"/>
              </p:cNvPicPr>
              <p:nvPr/>
            </p:nvPicPr>
            <p:blipFill rotWithShape="1">
              <a:blip r:embed="rId9">
                <a:extLst>
                  <a:ext uri="{28A0092B-C50C-407E-A947-70E740481C1C}">
                    <a14:useLocalDpi xmlns:a14="http://schemas.microsoft.com/office/drawing/2010/main" val="0"/>
                  </a:ext>
                </a:extLst>
              </a:blip>
              <a:srcRect t="15051" b="14001"/>
              <a:stretch/>
            </p:blipFill>
            <p:spPr>
              <a:xfrm>
                <a:off x="1144641" y="5670747"/>
                <a:ext cx="1454416" cy="580512"/>
              </a:xfrm>
              <a:prstGeom prst="rect">
                <a:avLst/>
              </a:prstGeom>
            </p:spPr>
          </p:pic>
          <p:pic>
            <p:nvPicPr>
              <p:cNvPr id="90" name="Google Shape;132;p3" descr="Satellite outline">
                <a:extLst>
                  <a:ext uri="{FF2B5EF4-FFF2-40B4-BE49-F238E27FC236}">
                    <a16:creationId xmlns:a16="http://schemas.microsoft.com/office/drawing/2014/main" id="{E6C286A1-FFAE-0638-074B-6BA5DD12EE4C}"/>
                  </a:ext>
                </a:extLst>
              </p:cNvPr>
              <p:cNvPicPr preferRelativeResize="0"/>
              <p:nvPr/>
            </p:nvPicPr>
            <p:blipFill rotWithShape="1">
              <a:blip r:embed="rId10">
                <a:alphaModFix/>
              </a:blip>
              <a:srcRect/>
              <a:stretch/>
            </p:blipFill>
            <p:spPr>
              <a:xfrm>
                <a:off x="3245567" y="5757729"/>
                <a:ext cx="515371" cy="488660"/>
              </a:xfrm>
              <a:prstGeom prst="rect">
                <a:avLst/>
              </a:prstGeom>
              <a:noFill/>
              <a:ln>
                <a:noFill/>
              </a:ln>
            </p:spPr>
          </p:pic>
          <p:pic>
            <p:nvPicPr>
              <p:cNvPr id="91" name="Graphic 90">
                <a:extLst>
                  <a:ext uri="{FF2B5EF4-FFF2-40B4-BE49-F238E27FC236}">
                    <a16:creationId xmlns:a16="http://schemas.microsoft.com/office/drawing/2014/main" id="{33016F02-2488-0F73-991C-FB8FDD0768D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35617" y="5727996"/>
                <a:ext cx="548126" cy="548126"/>
              </a:xfrm>
              <a:prstGeom prst="rect">
                <a:avLst/>
              </a:prstGeom>
            </p:spPr>
          </p:pic>
          <p:sp>
            <p:nvSpPr>
              <p:cNvPr id="92" name="TextBox 91">
                <a:extLst>
                  <a:ext uri="{FF2B5EF4-FFF2-40B4-BE49-F238E27FC236}">
                    <a16:creationId xmlns:a16="http://schemas.microsoft.com/office/drawing/2014/main" id="{ACC4557C-07BE-A593-8C3F-58BB6CEE564E}"/>
                  </a:ext>
                </a:extLst>
              </p:cNvPr>
              <p:cNvSpPr txBox="1"/>
              <p:nvPr/>
            </p:nvSpPr>
            <p:spPr>
              <a:xfrm>
                <a:off x="3733879" y="5783927"/>
                <a:ext cx="1195459" cy="438763"/>
              </a:xfrm>
              <a:prstGeom prst="rect">
                <a:avLst/>
              </a:prstGeom>
              <a:noFill/>
            </p:spPr>
            <p:txBody>
              <a:bodyPr wrap="square">
                <a:spAutoFit/>
              </a:bodyPr>
              <a:lstStyle/>
              <a:p>
                <a:pPr lvl="0" algn="ctr"/>
                <a:r>
                  <a:rPr lang="en-US" sz="1200" dirty="0">
                    <a:solidFill>
                      <a:schemeClr val="tx1">
                        <a:lumMod val="65000"/>
                        <a:lumOff val="35000"/>
                      </a:schemeClr>
                    </a:solidFill>
                    <a:latin typeface="Arial" panose="020B0604020202020204" pitchFamily="34" charset="0"/>
                    <a:cs typeface="Arial" panose="020B0604020202020204" pitchFamily="34" charset="0"/>
                  </a:rPr>
                  <a:t>Satellite </a:t>
                </a:r>
              </a:p>
              <a:p>
                <a:pPr lvl="0" algn="ctr"/>
                <a:r>
                  <a:rPr lang="en-US" sz="1200" dirty="0">
                    <a:solidFill>
                      <a:schemeClr val="tx1">
                        <a:lumMod val="65000"/>
                        <a:lumOff val="35000"/>
                      </a:schemeClr>
                    </a:solidFill>
                    <a:latin typeface="Arial" panose="020B0604020202020204" pitchFamily="34" charset="0"/>
                    <a:cs typeface="Arial" panose="020B0604020202020204" pitchFamily="34" charset="0"/>
                  </a:rPr>
                  <a:t>Network</a:t>
                </a:r>
              </a:p>
            </p:txBody>
          </p:sp>
          <p:sp>
            <p:nvSpPr>
              <p:cNvPr id="93" name="TextBox 92">
                <a:extLst>
                  <a:ext uri="{FF2B5EF4-FFF2-40B4-BE49-F238E27FC236}">
                    <a16:creationId xmlns:a16="http://schemas.microsoft.com/office/drawing/2014/main" id="{33BE782D-D24C-C71D-229D-3960DEC18C8A}"/>
                  </a:ext>
                </a:extLst>
              </p:cNvPr>
              <p:cNvSpPr txBox="1"/>
              <p:nvPr/>
            </p:nvSpPr>
            <p:spPr>
              <a:xfrm>
                <a:off x="6072028" y="5783927"/>
                <a:ext cx="1381474" cy="438763"/>
              </a:xfrm>
              <a:prstGeom prst="rect">
                <a:avLst/>
              </a:prstGeom>
              <a:noFill/>
            </p:spPr>
            <p:txBody>
              <a:bodyPr wrap="square">
                <a:spAutoFit/>
              </a:bodyPr>
              <a:lstStyle/>
              <a:p>
                <a:pPr lvl="0" algn="ctr"/>
                <a:r>
                  <a:rPr lang="en-US" sz="1200" dirty="0">
                    <a:solidFill>
                      <a:schemeClr val="tx1">
                        <a:lumMod val="65000"/>
                        <a:lumOff val="35000"/>
                      </a:schemeClr>
                    </a:solidFill>
                    <a:latin typeface="Arial" panose="020B0604020202020204" pitchFamily="34" charset="0"/>
                    <a:cs typeface="Arial" panose="020B0604020202020204" pitchFamily="34" charset="0"/>
                  </a:rPr>
                  <a:t>terrestrial-based </a:t>
                </a:r>
              </a:p>
              <a:p>
                <a:pPr lvl="0" algn="ctr"/>
                <a:r>
                  <a:rPr lang="en-US" sz="1200" dirty="0">
                    <a:solidFill>
                      <a:schemeClr val="tx1">
                        <a:lumMod val="65000"/>
                        <a:lumOff val="35000"/>
                      </a:schemeClr>
                    </a:solidFill>
                    <a:latin typeface="Arial" panose="020B0604020202020204" pitchFamily="34" charset="0"/>
                    <a:cs typeface="Arial" panose="020B0604020202020204" pitchFamily="34" charset="0"/>
                  </a:rPr>
                  <a:t>Receiver network </a:t>
                </a:r>
              </a:p>
            </p:txBody>
          </p:sp>
          <p:sp>
            <p:nvSpPr>
              <p:cNvPr id="94" name="TextBox 93">
                <a:extLst>
                  <a:ext uri="{FF2B5EF4-FFF2-40B4-BE49-F238E27FC236}">
                    <a16:creationId xmlns:a16="http://schemas.microsoft.com/office/drawing/2014/main" id="{AD625B8E-12AE-9653-4A4F-2EB19E2E1F60}"/>
                  </a:ext>
                </a:extLst>
              </p:cNvPr>
              <p:cNvSpPr txBox="1"/>
              <p:nvPr/>
            </p:nvSpPr>
            <p:spPr>
              <a:xfrm>
                <a:off x="4936986" y="5814704"/>
                <a:ext cx="402068" cy="400110"/>
              </a:xfrm>
              <a:prstGeom prst="rect">
                <a:avLst/>
              </a:prstGeom>
              <a:noFill/>
            </p:spPr>
            <p:txBody>
              <a:bodyPr wrap="square">
                <a:spAutoFit/>
              </a:bodyPr>
              <a:lstStyle/>
              <a:p>
                <a:pPr algn="ctr"/>
                <a:r>
                  <a:rPr lang="en-US" sz="2000" dirty="0">
                    <a:solidFill>
                      <a:schemeClr val="tx1">
                        <a:lumMod val="65000"/>
                        <a:lumOff val="35000"/>
                      </a:schemeClr>
                    </a:solidFill>
                    <a:latin typeface="Arial" panose="020B0604020202020204" pitchFamily="34" charset="0"/>
                    <a:cs typeface="Arial" panose="020B0604020202020204" pitchFamily="34" charset="0"/>
                  </a:rPr>
                  <a:t>+</a:t>
                </a:r>
                <a:endParaRPr lang="en-US" sz="2000" dirty="0">
                  <a:solidFill>
                    <a:schemeClr val="tx1">
                      <a:lumMod val="65000"/>
                      <a:lumOff val="35000"/>
                    </a:schemeClr>
                  </a:solidFill>
                </a:endParaRPr>
              </a:p>
            </p:txBody>
          </p:sp>
          <p:sp>
            <p:nvSpPr>
              <p:cNvPr id="95" name="Freeform 23">
                <a:extLst>
                  <a:ext uri="{FF2B5EF4-FFF2-40B4-BE49-F238E27FC236}">
                    <a16:creationId xmlns:a16="http://schemas.microsoft.com/office/drawing/2014/main" id="{A5CA5375-4AC3-E1C7-39B6-7CBE99A5E24F}"/>
                  </a:ext>
                </a:extLst>
              </p:cNvPr>
              <p:cNvSpPr>
                <a:spLocks noEditPoints="1"/>
              </p:cNvSpPr>
              <p:nvPr/>
            </p:nvSpPr>
            <p:spPr bwMode="auto">
              <a:xfrm>
                <a:off x="8404964" y="1445496"/>
                <a:ext cx="687706" cy="602973"/>
              </a:xfrm>
              <a:custGeom>
                <a:avLst/>
                <a:gdLst/>
                <a:ahLst/>
                <a:cxnLst>
                  <a:cxn ang="0">
                    <a:pos x="312" y="110"/>
                  </a:cxn>
                  <a:cxn ang="0">
                    <a:pos x="323" y="138"/>
                  </a:cxn>
                  <a:cxn ang="0">
                    <a:pos x="350" y="127"/>
                  </a:cxn>
                  <a:cxn ang="0">
                    <a:pos x="339" y="100"/>
                  </a:cxn>
                  <a:cxn ang="0">
                    <a:pos x="25" y="100"/>
                  </a:cxn>
                  <a:cxn ang="0">
                    <a:pos x="15" y="127"/>
                  </a:cxn>
                  <a:cxn ang="0">
                    <a:pos x="42" y="138"/>
                  </a:cxn>
                  <a:cxn ang="0">
                    <a:pos x="53" y="110"/>
                  </a:cxn>
                  <a:cxn ang="0">
                    <a:pos x="270" y="60"/>
                  </a:cxn>
                  <a:cxn ang="0">
                    <a:pos x="248" y="69"/>
                  </a:cxn>
                  <a:cxn ang="0">
                    <a:pos x="239" y="91"/>
                  </a:cxn>
                  <a:cxn ang="0">
                    <a:pos x="252" y="116"/>
                  </a:cxn>
                  <a:cxn ang="0">
                    <a:pos x="276" y="121"/>
                  </a:cxn>
                  <a:cxn ang="0">
                    <a:pos x="297" y="103"/>
                  </a:cxn>
                  <a:cxn ang="0">
                    <a:pos x="297" y="80"/>
                  </a:cxn>
                  <a:cxn ang="0">
                    <a:pos x="276" y="62"/>
                  </a:cxn>
                  <a:cxn ang="0">
                    <a:pos x="330" y="183"/>
                  </a:cxn>
                  <a:cxn ang="0">
                    <a:pos x="321" y="152"/>
                  </a:cxn>
                  <a:cxn ang="0">
                    <a:pos x="350" y="158"/>
                  </a:cxn>
                  <a:cxn ang="0">
                    <a:pos x="364" y="185"/>
                  </a:cxn>
                  <a:cxn ang="0">
                    <a:pos x="83" y="63"/>
                  </a:cxn>
                  <a:cxn ang="0">
                    <a:pos x="65" y="85"/>
                  </a:cxn>
                  <a:cxn ang="0">
                    <a:pos x="71" y="109"/>
                  </a:cxn>
                  <a:cxn ang="0">
                    <a:pos x="96" y="121"/>
                  </a:cxn>
                  <a:cxn ang="0">
                    <a:pos x="118" y="112"/>
                  </a:cxn>
                  <a:cxn ang="0">
                    <a:pos x="127" y="91"/>
                  </a:cxn>
                  <a:cxn ang="0">
                    <a:pos x="112" y="65"/>
                  </a:cxn>
                  <a:cxn ang="0">
                    <a:pos x="35" y="150"/>
                  </a:cxn>
                  <a:cxn ang="0">
                    <a:pos x="36" y="176"/>
                  </a:cxn>
                  <a:cxn ang="0">
                    <a:pos x="0" y="185"/>
                  </a:cxn>
                  <a:cxn ang="0">
                    <a:pos x="15" y="158"/>
                  </a:cxn>
                  <a:cxn ang="0">
                    <a:pos x="183" y="0"/>
                  </a:cxn>
                  <a:cxn ang="0">
                    <a:pos x="151" y="13"/>
                  </a:cxn>
                  <a:cxn ang="0">
                    <a:pos x="138" y="45"/>
                  </a:cxn>
                  <a:cxn ang="0">
                    <a:pos x="158" y="81"/>
                  </a:cxn>
                  <a:cxn ang="0">
                    <a:pos x="192" y="89"/>
                  </a:cxn>
                  <a:cxn ang="0">
                    <a:pos x="225" y="62"/>
                  </a:cxn>
                  <a:cxn ang="0">
                    <a:pos x="225" y="27"/>
                  </a:cxn>
                  <a:cxn ang="0">
                    <a:pos x="192" y="0"/>
                  </a:cxn>
                  <a:cxn ang="0">
                    <a:pos x="265" y="174"/>
                  </a:cxn>
                  <a:cxn ang="0">
                    <a:pos x="256" y="136"/>
                  </a:cxn>
                  <a:cxn ang="0">
                    <a:pos x="279" y="136"/>
                  </a:cxn>
                  <a:cxn ang="0">
                    <a:pos x="316" y="165"/>
                  </a:cxn>
                  <a:cxn ang="0">
                    <a:pos x="100" y="272"/>
                  </a:cxn>
                  <a:cxn ang="0">
                    <a:pos x="51" y="165"/>
                  </a:cxn>
                  <a:cxn ang="0">
                    <a:pos x="85" y="136"/>
                  </a:cxn>
                  <a:cxn ang="0">
                    <a:pos x="109" y="136"/>
                  </a:cxn>
                  <a:cxn ang="0">
                    <a:pos x="100" y="174"/>
                  </a:cxn>
                  <a:cxn ang="0">
                    <a:pos x="252" y="159"/>
                  </a:cxn>
                  <a:cxn ang="0">
                    <a:pos x="210" y="109"/>
                  </a:cxn>
                  <a:cxn ang="0">
                    <a:pos x="154" y="109"/>
                  </a:cxn>
                  <a:cxn ang="0">
                    <a:pos x="112" y="159"/>
                  </a:cxn>
                </a:cxnLst>
                <a:rect l="0" t="0" r="r" b="b"/>
                <a:pathLst>
                  <a:path w="364" h="301">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tx1">
                  <a:lumMod val="65000"/>
                  <a:lumOff val="35000"/>
                </a:schemeClr>
              </a:solidFill>
              <a:ln w="9525">
                <a:noFill/>
                <a:round/>
              </a:ln>
            </p:spPr>
            <p:txBody>
              <a:bodyPr vert="horz" wrap="square" lIns="91440" tIns="45720" rIns="91440" bIns="45720" numCol="1" anchor="t" anchorCtr="0" compatLnSpc="1"/>
              <a:lstStyle/>
              <a:p>
                <a:endParaRPr lang="en-US"/>
              </a:p>
            </p:txBody>
          </p:sp>
          <p:sp>
            <p:nvSpPr>
              <p:cNvPr id="96" name="Google Shape;140;p3">
                <a:extLst>
                  <a:ext uri="{FF2B5EF4-FFF2-40B4-BE49-F238E27FC236}">
                    <a16:creationId xmlns:a16="http://schemas.microsoft.com/office/drawing/2014/main" id="{B47B2001-B048-ECE9-1E39-AEA4046F489B}"/>
                  </a:ext>
                </a:extLst>
              </p:cNvPr>
              <p:cNvSpPr txBox="1"/>
              <p:nvPr/>
            </p:nvSpPr>
            <p:spPr>
              <a:xfrm>
                <a:off x="8238692" y="1979743"/>
                <a:ext cx="1039500" cy="40020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a:spcBef>
                    <a:spcPts val="0"/>
                  </a:spcBef>
                  <a:spcAft>
                    <a:spcPts val="0"/>
                  </a:spcAft>
                  <a:buNone/>
                </a:pPr>
                <a:r>
                  <a:rPr lang="en-GB" dirty="0">
                    <a:latin typeface="Calibri"/>
                    <a:ea typeface="Calibri"/>
                    <a:cs typeface="Calibri"/>
                    <a:sym typeface="Calibri"/>
                  </a:rPr>
                  <a:t>Data Users</a:t>
                </a:r>
                <a:endParaRPr dirty="0">
                  <a:latin typeface="Calibri"/>
                  <a:ea typeface="Calibri"/>
                  <a:cs typeface="Calibri"/>
                  <a:sym typeface="Calibri"/>
                </a:endParaRPr>
              </a:p>
            </p:txBody>
          </p:sp>
          <p:cxnSp>
            <p:nvCxnSpPr>
              <p:cNvPr id="97" name="Straight Arrow Connector 96">
                <a:extLst>
                  <a:ext uri="{FF2B5EF4-FFF2-40B4-BE49-F238E27FC236}">
                    <a16:creationId xmlns:a16="http://schemas.microsoft.com/office/drawing/2014/main" id="{421B430A-7B2A-50B9-00E3-89A043FC2915}"/>
                  </a:ext>
                </a:extLst>
              </p:cNvPr>
              <p:cNvCxnSpPr>
                <a:cxnSpLocks/>
              </p:cNvCxnSpPr>
              <p:nvPr/>
            </p:nvCxnSpPr>
            <p:spPr>
              <a:xfrm>
                <a:off x="7693425" y="1849490"/>
                <a:ext cx="545267" cy="0"/>
              </a:xfrm>
              <a:prstGeom prst="straightConnector1">
                <a:avLst/>
              </a:prstGeom>
              <a:ln w="28575" cap="flat" cmpd="sng" algn="ctr">
                <a:solidFill>
                  <a:schemeClr val="bg1">
                    <a:lumMod val="75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60" name="Picture 59" descr="A picture containing text, clipart&#10;&#10;Description automatically generated">
              <a:extLst>
                <a:ext uri="{FF2B5EF4-FFF2-40B4-BE49-F238E27FC236}">
                  <a16:creationId xmlns:a16="http://schemas.microsoft.com/office/drawing/2014/main" id="{715F193E-AE77-C957-4F4D-B307F4C7329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91285" y="3166160"/>
              <a:ext cx="795204" cy="421089"/>
            </a:xfrm>
            <a:prstGeom prst="rect">
              <a:avLst/>
            </a:prstGeom>
          </p:spPr>
        </p:pic>
        <p:pic>
          <p:nvPicPr>
            <p:cNvPr id="61" name="Picture 60" descr="A picture containing text, clipart&#10;&#10;Description automatically generated">
              <a:extLst>
                <a:ext uri="{FF2B5EF4-FFF2-40B4-BE49-F238E27FC236}">
                  <a16:creationId xmlns:a16="http://schemas.microsoft.com/office/drawing/2014/main" id="{E631459A-85BE-E48A-32F9-EFCC2A904CD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6247" y="3576975"/>
              <a:ext cx="795204" cy="421089"/>
            </a:xfrm>
            <a:prstGeom prst="rect">
              <a:avLst/>
            </a:prstGeom>
          </p:spPr>
        </p:pic>
        <p:pic>
          <p:nvPicPr>
            <p:cNvPr id="62" name="Picture 61" descr="A picture containing text, clipart&#10;&#10;Description automatically generated">
              <a:extLst>
                <a:ext uri="{FF2B5EF4-FFF2-40B4-BE49-F238E27FC236}">
                  <a16:creationId xmlns:a16="http://schemas.microsoft.com/office/drawing/2014/main" id="{E150693D-5A6C-93E0-4586-12497AB1B34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6247" y="3132138"/>
              <a:ext cx="795204" cy="421089"/>
            </a:xfrm>
            <a:prstGeom prst="rect">
              <a:avLst/>
            </a:prstGeom>
          </p:spPr>
        </p:pic>
        <p:pic>
          <p:nvPicPr>
            <p:cNvPr id="63" name="Picture 62" descr="A picture containing text, clipart&#10;&#10;Description automatically generated">
              <a:extLst>
                <a:ext uri="{FF2B5EF4-FFF2-40B4-BE49-F238E27FC236}">
                  <a16:creationId xmlns:a16="http://schemas.microsoft.com/office/drawing/2014/main" id="{2733F8E4-07A1-56B7-6A54-5D04471C2C7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96247" y="2714651"/>
              <a:ext cx="795204" cy="421089"/>
            </a:xfrm>
            <a:prstGeom prst="rect">
              <a:avLst/>
            </a:prstGeom>
          </p:spPr>
        </p:pic>
      </p:grpSp>
    </p:spTree>
    <p:extLst>
      <p:ext uri="{BB962C8B-B14F-4D97-AF65-F5344CB8AC3E}">
        <p14:creationId xmlns:p14="http://schemas.microsoft.com/office/powerpoint/2010/main" val="1856636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6F227-DF77-F984-EA1C-DD0BE34E2834}"/>
              </a:ext>
            </a:extLst>
          </p:cNvPr>
          <p:cNvSpPr>
            <a:spLocks noGrp="1"/>
          </p:cNvSpPr>
          <p:nvPr>
            <p:ph type="title"/>
          </p:nvPr>
        </p:nvSpPr>
        <p:spPr/>
        <p:txBody>
          <a:bodyPr/>
          <a:lstStyle/>
          <a:p>
            <a:r>
              <a:rPr lang="en-US" dirty="0"/>
              <a:t>UN Global Platform Overview</a:t>
            </a:r>
          </a:p>
        </p:txBody>
      </p:sp>
      <p:sp>
        <p:nvSpPr>
          <p:cNvPr id="3" name="Content Placeholder 2">
            <a:extLst>
              <a:ext uri="{FF2B5EF4-FFF2-40B4-BE49-F238E27FC236}">
                <a16:creationId xmlns:a16="http://schemas.microsoft.com/office/drawing/2014/main" id="{9FE9D759-D72A-91B8-A8A7-E47C2997D422}"/>
              </a:ext>
            </a:extLst>
          </p:cNvPr>
          <p:cNvSpPr>
            <a:spLocks noGrp="1"/>
          </p:cNvSpPr>
          <p:nvPr>
            <p:ph idx="1"/>
          </p:nvPr>
        </p:nvSpPr>
        <p:spPr/>
        <p:txBody>
          <a:bodyPr/>
          <a:lstStyle/>
          <a:p>
            <a:r>
              <a:rPr lang="en-US" dirty="0"/>
              <a:t>Link: </a:t>
            </a:r>
            <a:r>
              <a:rPr lang="en-US" dirty="0">
                <a:hlinkClick r:id="rId3"/>
              </a:rPr>
              <a:t>https://id.officialstatistics.org/</a:t>
            </a:r>
            <a:endParaRPr lang="en-US" dirty="0"/>
          </a:p>
          <a:p>
            <a:endParaRPr lang="en-US" dirty="0"/>
          </a:p>
          <a:p>
            <a:endParaRPr lang="en-US" dirty="0"/>
          </a:p>
        </p:txBody>
      </p:sp>
      <p:pic>
        <p:nvPicPr>
          <p:cNvPr id="5" name="Picture 4">
            <a:extLst>
              <a:ext uri="{FF2B5EF4-FFF2-40B4-BE49-F238E27FC236}">
                <a16:creationId xmlns:a16="http://schemas.microsoft.com/office/drawing/2014/main" id="{9AB48776-8C00-9011-7216-13B3ACBC6570}"/>
              </a:ext>
            </a:extLst>
          </p:cNvPr>
          <p:cNvPicPr>
            <a:picLocks noChangeAspect="1"/>
          </p:cNvPicPr>
          <p:nvPr/>
        </p:nvPicPr>
        <p:blipFill>
          <a:blip r:embed="rId4"/>
          <a:stretch>
            <a:fillRect/>
          </a:stretch>
        </p:blipFill>
        <p:spPr>
          <a:xfrm>
            <a:off x="548640" y="1839823"/>
            <a:ext cx="9304352" cy="4437687"/>
          </a:xfrm>
          <a:prstGeom prst="rect">
            <a:avLst/>
          </a:prstGeom>
        </p:spPr>
      </p:pic>
    </p:spTree>
    <p:extLst>
      <p:ext uri="{BB962C8B-B14F-4D97-AF65-F5344CB8AC3E}">
        <p14:creationId xmlns:p14="http://schemas.microsoft.com/office/powerpoint/2010/main" val="3347451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7EAA-3F6B-165D-F70F-11FE79D94006}"/>
              </a:ext>
            </a:extLst>
          </p:cNvPr>
          <p:cNvSpPr>
            <a:spLocks noGrp="1"/>
          </p:cNvSpPr>
          <p:nvPr>
            <p:ph type="title"/>
          </p:nvPr>
        </p:nvSpPr>
        <p:spPr/>
        <p:txBody>
          <a:bodyPr/>
          <a:lstStyle/>
          <a:p>
            <a:r>
              <a:rPr lang="en-US" dirty="0"/>
              <a:t>UN Global Platform: Code Service</a:t>
            </a:r>
          </a:p>
        </p:txBody>
      </p:sp>
      <p:sp>
        <p:nvSpPr>
          <p:cNvPr id="3" name="Content Placeholder 2">
            <a:extLst>
              <a:ext uri="{FF2B5EF4-FFF2-40B4-BE49-F238E27FC236}">
                <a16:creationId xmlns:a16="http://schemas.microsoft.com/office/drawing/2014/main" id="{3F55F909-2781-4818-B81A-25702D059CCA}"/>
              </a:ext>
            </a:extLst>
          </p:cNvPr>
          <p:cNvSpPr>
            <a:spLocks noGrp="1"/>
          </p:cNvSpPr>
          <p:nvPr>
            <p:ph idx="1"/>
          </p:nvPr>
        </p:nvSpPr>
        <p:spPr>
          <a:xfrm>
            <a:off x="568689" y="1299071"/>
            <a:ext cx="10515600" cy="4778407"/>
          </a:xfrm>
        </p:spPr>
        <p:txBody>
          <a:bodyPr>
            <a:norm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Link: </a:t>
            </a: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hlinkClick r:id="rId3"/>
              </a:rPr>
              <a:t>https://code.officialstatistics.org/</a:t>
            </a:r>
            <a:endPar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endParaRPr>
          </a:p>
          <a:p>
            <a:endParaRPr lang="en-US" sz="2400" dirty="0"/>
          </a:p>
        </p:txBody>
      </p:sp>
      <p:pic>
        <p:nvPicPr>
          <p:cNvPr id="4" name="Picture 3">
            <a:extLst>
              <a:ext uri="{FF2B5EF4-FFF2-40B4-BE49-F238E27FC236}">
                <a16:creationId xmlns:a16="http://schemas.microsoft.com/office/drawing/2014/main" id="{487A664A-1E5E-B9CC-B60A-DB93AE6D7A63}"/>
              </a:ext>
            </a:extLst>
          </p:cNvPr>
          <p:cNvPicPr>
            <a:picLocks noChangeAspect="1"/>
          </p:cNvPicPr>
          <p:nvPr/>
        </p:nvPicPr>
        <p:blipFill>
          <a:blip r:embed="rId4"/>
          <a:stretch>
            <a:fillRect/>
          </a:stretch>
        </p:blipFill>
        <p:spPr>
          <a:xfrm>
            <a:off x="916952" y="2058875"/>
            <a:ext cx="9060695" cy="4374129"/>
          </a:xfrm>
          <a:prstGeom prst="rect">
            <a:avLst/>
          </a:prstGeom>
        </p:spPr>
      </p:pic>
    </p:spTree>
    <p:extLst>
      <p:ext uri="{BB962C8B-B14F-4D97-AF65-F5344CB8AC3E}">
        <p14:creationId xmlns:p14="http://schemas.microsoft.com/office/powerpoint/2010/main" val="123337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0F57-D2DB-3F35-ED71-DD28FC3112A1}"/>
              </a:ext>
            </a:extLst>
          </p:cNvPr>
          <p:cNvSpPr>
            <a:spLocks noGrp="1"/>
          </p:cNvSpPr>
          <p:nvPr>
            <p:ph type="title"/>
          </p:nvPr>
        </p:nvSpPr>
        <p:spPr/>
        <p:txBody>
          <a:bodyPr/>
          <a:lstStyle/>
          <a:p>
            <a:r>
              <a:rPr lang="en-US" dirty="0"/>
              <a:t>UN Global Platform: Notebook Service</a:t>
            </a:r>
          </a:p>
        </p:txBody>
      </p:sp>
      <p:sp>
        <p:nvSpPr>
          <p:cNvPr id="3" name="Content Placeholder 2">
            <a:extLst>
              <a:ext uri="{FF2B5EF4-FFF2-40B4-BE49-F238E27FC236}">
                <a16:creationId xmlns:a16="http://schemas.microsoft.com/office/drawing/2014/main" id="{298D80A1-BE2D-7CAC-F271-B160A173065D}"/>
              </a:ext>
            </a:extLst>
          </p:cNvPr>
          <p:cNvSpPr>
            <a:spLocks noGrp="1"/>
          </p:cNvSpPr>
          <p:nvPr>
            <p:ph idx="1"/>
          </p:nvPr>
        </p:nvSpPr>
        <p:spPr>
          <a:xfrm>
            <a:off x="568689" y="1165860"/>
            <a:ext cx="10515600" cy="4778407"/>
          </a:xfrm>
        </p:spPr>
        <p:txBody>
          <a:bodyPr>
            <a:normAutofit/>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rPr>
              <a:t>Link: </a:t>
            </a:r>
            <a:r>
              <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hlinkClick r:id="rId3"/>
              </a:rPr>
              <a:t>https://aaw.officialstatistics.org/hub/spawn</a:t>
            </a:r>
            <a:endParaRPr kumimoji="0" lang="en-US" sz="24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1FA73EE7-B169-1050-49FA-2A9EDB3701CD}"/>
              </a:ext>
            </a:extLst>
          </p:cNvPr>
          <p:cNvPicPr>
            <a:picLocks noChangeAspect="1"/>
          </p:cNvPicPr>
          <p:nvPr/>
        </p:nvPicPr>
        <p:blipFill>
          <a:blip r:embed="rId4"/>
          <a:stretch>
            <a:fillRect/>
          </a:stretch>
        </p:blipFill>
        <p:spPr>
          <a:xfrm>
            <a:off x="925877" y="1827962"/>
            <a:ext cx="7676255" cy="4802931"/>
          </a:xfrm>
          <a:prstGeom prst="rect">
            <a:avLst/>
          </a:prstGeom>
        </p:spPr>
      </p:pic>
      <p:sp>
        <p:nvSpPr>
          <p:cNvPr id="4" name="TextBox 3">
            <a:extLst>
              <a:ext uri="{FF2B5EF4-FFF2-40B4-BE49-F238E27FC236}">
                <a16:creationId xmlns:a16="http://schemas.microsoft.com/office/drawing/2014/main" id="{F05336DD-4A40-B958-AB5F-C628951BE1C9}"/>
              </a:ext>
            </a:extLst>
          </p:cNvPr>
          <p:cNvSpPr txBox="1"/>
          <p:nvPr/>
        </p:nvSpPr>
        <p:spPr>
          <a:xfrm>
            <a:off x="8595895" y="5567947"/>
            <a:ext cx="343568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DB7"/>
                </a:solidFill>
                <a:cs typeface="Calibri"/>
              </a:rPr>
              <a:t>*</a:t>
            </a:r>
            <a:r>
              <a:rPr lang="en-US" err="1">
                <a:solidFill>
                  <a:srgbClr val="007DB7"/>
                </a:solidFill>
                <a:cs typeface="Calibri"/>
              </a:rPr>
              <a:t>Jupyterhub</a:t>
            </a:r>
            <a:r>
              <a:rPr lang="en-US" dirty="0">
                <a:solidFill>
                  <a:srgbClr val="007DB7"/>
                </a:solidFill>
                <a:cs typeface="Calibri"/>
              </a:rPr>
              <a:t>: a browser-based remote computing environment.</a:t>
            </a:r>
            <a:endParaRPr lang="en-US">
              <a:cs typeface="Calibri"/>
            </a:endParaRPr>
          </a:p>
        </p:txBody>
      </p:sp>
    </p:spTree>
    <p:extLst>
      <p:ext uri="{BB962C8B-B14F-4D97-AF65-F5344CB8AC3E}">
        <p14:creationId xmlns:p14="http://schemas.microsoft.com/office/powerpoint/2010/main" val="950644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7AE5-6582-46FE-BB5B-1C50D56BB105}"/>
              </a:ext>
            </a:extLst>
          </p:cNvPr>
          <p:cNvSpPr>
            <a:spLocks noGrp="1"/>
          </p:cNvSpPr>
          <p:nvPr>
            <p:ph type="title"/>
          </p:nvPr>
        </p:nvSpPr>
        <p:spPr/>
        <p:txBody>
          <a:bodyPr/>
          <a:lstStyle/>
          <a:p>
            <a:r>
              <a:rPr lang="en-US" dirty="0"/>
              <a:t>Example of acquiring AIS data</a:t>
            </a:r>
            <a:endParaRPr lang="en-US" dirty="0">
              <a:solidFill>
                <a:schemeClr val="accent2"/>
              </a:solidFill>
            </a:endParaRPr>
          </a:p>
        </p:txBody>
      </p:sp>
      <p:pic>
        <p:nvPicPr>
          <p:cNvPr id="7" name="Picture 6">
            <a:extLst>
              <a:ext uri="{FF2B5EF4-FFF2-40B4-BE49-F238E27FC236}">
                <a16:creationId xmlns:a16="http://schemas.microsoft.com/office/drawing/2014/main" id="{75012055-91BB-04FC-6E7D-A574AFB14EB2}"/>
              </a:ext>
            </a:extLst>
          </p:cNvPr>
          <p:cNvPicPr>
            <a:picLocks noChangeAspect="1"/>
          </p:cNvPicPr>
          <p:nvPr/>
        </p:nvPicPr>
        <p:blipFill>
          <a:blip r:embed="rId3"/>
          <a:stretch>
            <a:fillRect/>
          </a:stretch>
        </p:blipFill>
        <p:spPr>
          <a:xfrm>
            <a:off x="568689" y="1272748"/>
            <a:ext cx="8878545" cy="5041725"/>
          </a:xfrm>
          <a:prstGeom prst="rect">
            <a:avLst/>
          </a:prstGeom>
        </p:spPr>
      </p:pic>
      <p:sp>
        <p:nvSpPr>
          <p:cNvPr id="4" name="TextBox 3">
            <a:extLst>
              <a:ext uri="{FF2B5EF4-FFF2-40B4-BE49-F238E27FC236}">
                <a16:creationId xmlns:a16="http://schemas.microsoft.com/office/drawing/2014/main" id="{4617C1B2-117A-751F-45B6-5311A0910FFD}"/>
              </a:ext>
            </a:extLst>
          </p:cNvPr>
          <p:cNvSpPr txBox="1"/>
          <p:nvPr/>
        </p:nvSpPr>
        <p:spPr>
          <a:xfrm>
            <a:off x="8757378" y="6265271"/>
            <a:ext cx="3587022" cy="369332"/>
          </a:xfrm>
          <a:prstGeom prst="rect">
            <a:avLst/>
          </a:prstGeom>
          <a:noFill/>
        </p:spPr>
        <p:txBody>
          <a:bodyPr wrap="square">
            <a:spAutoFit/>
          </a:bodyPr>
          <a:lstStyle/>
          <a:p>
            <a:r>
              <a:rPr lang="en-US" dirty="0" err="1">
                <a:hlinkClick r:id="rId4"/>
              </a:rPr>
              <a:t>JupyterHub</a:t>
            </a:r>
            <a:r>
              <a:rPr lang="en-US" dirty="0">
                <a:hlinkClick r:id="rId4"/>
              </a:rPr>
              <a:t> (officialstatistics.org)</a:t>
            </a:r>
            <a:endParaRPr lang="en-US" dirty="0"/>
          </a:p>
        </p:txBody>
      </p:sp>
    </p:spTree>
    <p:extLst>
      <p:ext uri="{BB962C8B-B14F-4D97-AF65-F5344CB8AC3E}">
        <p14:creationId xmlns:p14="http://schemas.microsoft.com/office/powerpoint/2010/main" val="833881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93;p2">
            <a:extLst>
              <a:ext uri="{FF2B5EF4-FFF2-40B4-BE49-F238E27FC236}">
                <a16:creationId xmlns:a16="http://schemas.microsoft.com/office/drawing/2014/main" id="{7A182A87-4C4C-5347-D650-E946955216EA}"/>
              </a:ext>
            </a:extLst>
          </p:cNvPr>
          <p:cNvPicPr preferRelativeResize="0"/>
          <p:nvPr/>
        </p:nvPicPr>
        <p:blipFill rotWithShape="1">
          <a:blip r:embed="rId3"/>
          <a:stretch/>
        </p:blipFill>
        <p:spPr>
          <a:xfrm>
            <a:off x="5994840" y="1557184"/>
            <a:ext cx="5143500" cy="4757737"/>
          </a:xfrm>
          <a:prstGeom prst="rect">
            <a:avLst/>
          </a:prstGeom>
          <a:noFill/>
        </p:spPr>
      </p:pic>
      <p:sp>
        <p:nvSpPr>
          <p:cNvPr id="2" name="Title 1">
            <a:extLst>
              <a:ext uri="{FF2B5EF4-FFF2-40B4-BE49-F238E27FC236}">
                <a16:creationId xmlns:a16="http://schemas.microsoft.com/office/drawing/2014/main" id="{5A250DD1-A084-B9C0-9FEF-EACCBD3F53E8}"/>
              </a:ext>
            </a:extLst>
          </p:cNvPr>
          <p:cNvSpPr>
            <a:spLocks noGrp="1"/>
          </p:cNvSpPr>
          <p:nvPr>
            <p:ph type="title"/>
          </p:nvPr>
        </p:nvSpPr>
        <p:spPr/>
        <p:txBody>
          <a:bodyPr/>
          <a:lstStyle/>
          <a:p>
            <a:r>
              <a:rPr lang="en-US" dirty="0"/>
              <a:t>AIS Data format</a:t>
            </a:r>
          </a:p>
        </p:txBody>
      </p:sp>
      <p:sp>
        <p:nvSpPr>
          <p:cNvPr id="3" name="Content Placeholder 2">
            <a:extLst>
              <a:ext uri="{FF2B5EF4-FFF2-40B4-BE49-F238E27FC236}">
                <a16:creationId xmlns:a16="http://schemas.microsoft.com/office/drawing/2014/main" id="{B41A703D-8606-485D-E819-5DC29A90BA62}"/>
              </a:ext>
            </a:extLst>
          </p:cNvPr>
          <p:cNvSpPr>
            <a:spLocks noGrp="1"/>
          </p:cNvSpPr>
          <p:nvPr>
            <p:ph idx="1"/>
          </p:nvPr>
        </p:nvSpPr>
        <p:spPr>
          <a:xfrm>
            <a:off x="534824" y="1519581"/>
            <a:ext cx="5832542" cy="4778407"/>
          </a:xfrm>
        </p:spPr>
        <p:txBody>
          <a:bodyPr>
            <a:noAutofit/>
          </a:bodyPr>
          <a:lstStyle/>
          <a:p>
            <a:pPr marL="0" indent="0">
              <a:spcBef>
                <a:spcPts val="0"/>
              </a:spcBef>
              <a:buNone/>
            </a:pPr>
            <a:r>
              <a:rPr lang="en-US" sz="2000" b="1" dirty="0">
                <a:effectLst/>
                <a:cs typeface="Arial" panose="020B0604020202020204" pitchFamily="34" charset="0"/>
              </a:rPr>
              <a:t>Format:</a:t>
            </a:r>
            <a:r>
              <a:rPr lang="en-US" sz="2000" b="0" dirty="0">
                <a:effectLst/>
                <a:cs typeface="Arial" panose="020B0604020202020204" pitchFamily="34" charset="0"/>
              </a:rPr>
              <a:t> Data is converted to parquet format. Every parquet is partitioned by H3 index resolution 0. </a:t>
            </a:r>
          </a:p>
          <a:p>
            <a:pPr marL="0" indent="0">
              <a:spcBef>
                <a:spcPts val="0"/>
              </a:spcBef>
              <a:buNone/>
            </a:pPr>
            <a:endParaRPr lang="en-US" sz="2000" b="1" dirty="0"/>
          </a:p>
          <a:p>
            <a:pPr marL="0" indent="0">
              <a:spcBef>
                <a:spcPts val="0"/>
              </a:spcBef>
              <a:spcAft>
                <a:spcPts val="600"/>
              </a:spcAft>
              <a:buNone/>
            </a:pPr>
            <a:r>
              <a:rPr lang="en-US" sz="2000" b="1" dirty="0"/>
              <a:t>H3 index </a:t>
            </a:r>
            <a:r>
              <a:rPr lang="en-US" sz="2000" dirty="0"/>
              <a:t>: </a:t>
            </a:r>
            <a:r>
              <a:rPr lang="en-US" sz="2000" dirty="0">
                <a:sym typeface="Calibri"/>
              </a:rPr>
              <a:t>Hexagonal hierarchal spatial index</a:t>
            </a:r>
          </a:p>
          <a:p>
            <a:pPr>
              <a:spcBef>
                <a:spcPts val="0"/>
              </a:spcBef>
              <a:spcAft>
                <a:spcPts val="600"/>
              </a:spcAft>
              <a:buClr>
                <a:schemeClr val="accent1"/>
              </a:buClr>
              <a:buSzPct val="80000"/>
              <a:buFont typeface="Wingdings" panose="05000000000000000000" pitchFamily="2" charset="2"/>
              <a:buChar char="§"/>
            </a:pPr>
            <a:r>
              <a:rPr lang="en-US" sz="2000" dirty="0">
                <a:sym typeface="Calibri"/>
              </a:rPr>
              <a:t>Global grid system developed by Uber Engineering</a:t>
            </a:r>
          </a:p>
          <a:p>
            <a:pPr>
              <a:spcBef>
                <a:spcPts val="0"/>
              </a:spcBef>
              <a:spcAft>
                <a:spcPts val="600"/>
              </a:spcAft>
              <a:buClr>
                <a:schemeClr val="accent1"/>
              </a:buClr>
              <a:buSzPct val="80000"/>
              <a:buFont typeface="Wingdings" panose="05000000000000000000" pitchFamily="2" charset="2"/>
              <a:buChar char="§"/>
            </a:pPr>
            <a:r>
              <a:rPr lang="en-US" sz="2000" dirty="0">
                <a:sym typeface="Calibri"/>
              </a:rPr>
              <a:t>Each latitude and longitude pair is transformed to a 64-bit H3 index identifying a grid cell</a:t>
            </a:r>
          </a:p>
          <a:p>
            <a:pPr>
              <a:spcBef>
                <a:spcPts val="0"/>
              </a:spcBef>
              <a:buClr>
                <a:schemeClr val="accent1"/>
              </a:buClr>
              <a:buSzPct val="80000"/>
              <a:buFont typeface="Wingdings" panose="05000000000000000000" pitchFamily="2" charset="2"/>
              <a:buChar char="§"/>
            </a:pPr>
            <a:r>
              <a:rPr lang="en-US" sz="2000" dirty="0">
                <a:sym typeface="Calibri"/>
              </a:rPr>
              <a:t>Resolution 0:</a:t>
            </a:r>
          </a:p>
          <a:p>
            <a:pPr lvl="1">
              <a:spcBef>
                <a:spcPts val="0"/>
              </a:spcBef>
              <a:buClr>
                <a:schemeClr val="accent1"/>
              </a:buClr>
              <a:buSzPct val="80000"/>
            </a:pPr>
            <a:r>
              <a:rPr lang="en-US" sz="2000" dirty="0">
                <a:sym typeface="Calibri"/>
              </a:rPr>
              <a:t>Ave. area of ~4.2Mn sq.km</a:t>
            </a:r>
          </a:p>
          <a:p>
            <a:pPr lvl="1">
              <a:spcBef>
                <a:spcPts val="0"/>
              </a:spcBef>
              <a:buClr>
                <a:schemeClr val="accent1"/>
              </a:buClr>
              <a:buSzPct val="80000"/>
            </a:pPr>
            <a:r>
              <a:rPr lang="en-US" sz="2000" dirty="0">
                <a:sym typeface="Calibri"/>
              </a:rPr>
              <a:t>Ave. hexagon edge length ~1,107km</a:t>
            </a:r>
          </a:p>
          <a:p>
            <a:pPr lvl="1">
              <a:spcBef>
                <a:spcPts val="0"/>
              </a:spcBef>
              <a:buClr>
                <a:schemeClr val="accent1"/>
              </a:buClr>
              <a:buSzPct val="80000"/>
            </a:pPr>
            <a:r>
              <a:rPr lang="en-US" sz="2000" dirty="0">
                <a:sym typeface="Calibri"/>
              </a:rPr>
              <a:t>122 unique indices</a:t>
            </a:r>
          </a:p>
          <a:p>
            <a:pPr>
              <a:spcBef>
                <a:spcPts val="600"/>
              </a:spcBef>
              <a:buClr>
                <a:schemeClr val="accent1"/>
              </a:buClr>
              <a:buSzPct val="80000"/>
              <a:buFont typeface="Wingdings" panose="05000000000000000000" pitchFamily="2" charset="2"/>
              <a:buChar char="§"/>
            </a:pPr>
            <a:r>
              <a:rPr lang="en-US" sz="2000" dirty="0">
                <a:sym typeface="Calibri"/>
              </a:rPr>
              <a:t>Resolution 15</a:t>
            </a:r>
          </a:p>
          <a:p>
            <a:pPr lvl="1">
              <a:spcBef>
                <a:spcPts val="0"/>
              </a:spcBef>
              <a:buClr>
                <a:schemeClr val="accent1"/>
              </a:buClr>
              <a:buSzPct val="80000"/>
            </a:pPr>
            <a:r>
              <a:rPr lang="en-US" sz="2000" dirty="0">
                <a:sym typeface="Calibri"/>
              </a:rPr>
              <a:t>Ave. area of 9xe-7 sq. km</a:t>
            </a:r>
          </a:p>
          <a:p>
            <a:pPr lvl="1">
              <a:spcBef>
                <a:spcPts val="0"/>
              </a:spcBef>
              <a:buClr>
                <a:schemeClr val="accent1"/>
              </a:buClr>
              <a:buSzPct val="80000"/>
            </a:pPr>
            <a:r>
              <a:rPr lang="en-US" sz="2000" dirty="0">
                <a:sym typeface="Calibri"/>
              </a:rPr>
              <a:t>Ave. hexagon edge length 0.5m</a:t>
            </a:r>
          </a:p>
          <a:p>
            <a:pPr lvl="1">
              <a:spcBef>
                <a:spcPts val="0"/>
              </a:spcBef>
              <a:buClr>
                <a:schemeClr val="accent1"/>
              </a:buClr>
              <a:buSzPct val="80000"/>
            </a:pPr>
            <a:r>
              <a:rPr lang="en-US" sz="2000" dirty="0">
                <a:sym typeface="Calibri"/>
              </a:rPr>
              <a:t>569 trillion unique indices</a:t>
            </a:r>
          </a:p>
        </p:txBody>
      </p:sp>
      <p:sp>
        <p:nvSpPr>
          <p:cNvPr id="5" name="TextBox 4">
            <a:extLst>
              <a:ext uri="{FF2B5EF4-FFF2-40B4-BE49-F238E27FC236}">
                <a16:creationId xmlns:a16="http://schemas.microsoft.com/office/drawing/2014/main" id="{AE450CA5-47C2-BF4A-3415-FA9974211709}"/>
              </a:ext>
            </a:extLst>
          </p:cNvPr>
          <p:cNvSpPr txBox="1"/>
          <p:nvPr/>
        </p:nvSpPr>
        <p:spPr>
          <a:xfrm>
            <a:off x="9929857" y="5823635"/>
            <a:ext cx="2611861" cy="369332"/>
          </a:xfrm>
          <a:prstGeom prst="rect">
            <a:avLst/>
          </a:prstGeom>
          <a:noFill/>
        </p:spPr>
        <p:txBody>
          <a:bodyPr wrap="square">
            <a:spAutoFit/>
          </a:bodyPr>
          <a:lstStyle/>
          <a:p>
            <a:pPr marL="0" lvl="0" indent="0">
              <a:spcBef>
                <a:spcPts val="1000"/>
              </a:spcBef>
              <a:buClr>
                <a:schemeClr val="accent1"/>
              </a:buClr>
              <a:buSzPct val="80000"/>
              <a:buFont typeface="Wingdings 3" charset="2"/>
              <a:buChar char=""/>
            </a:pPr>
            <a:r>
              <a:rPr lang="en-US" dirty="0">
                <a:sym typeface="Calibri"/>
              </a:rPr>
              <a:t>Image source: Uber</a:t>
            </a:r>
          </a:p>
        </p:txBody>
      </p:sp>
    </p:spTree>
    <p:extLst>
      <p:ext uri="{BB962C8B-B14F-4D97-AF65-F5344CB8AC3E}">
        <p14:creationId xmlns:p14="http://schemas.microsoft.com/office/powerpoint/2010/main" val="34162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B806-6504-684D-2BB3-4B7E957F78B3}"/>
              </a:ext>
            </a:extLst>
          </p:cNvPr>
          <p:cNvSpPr>
            <a:spLocks noGrp="1"/>
          </p:cNvSpPr>
          <p:nvPr>
            <p:ph type="title"/>
          </p:nvPr>
        </p:nvSpPr>
        <p:spPr/>
        <p:txBody>
          <a:bodyPr/>
          <a:lstStyle/>
          <a:p>
            <a:r>
              <a:rPr lang="en-US" dirty="0"/>
              <a:t>Example of plotting AIS data</a:t>
            </a:r>
            <a:endParaRPr lang="en-US" dirty="0">
              <a:solidFill>
                <a:schemeClr val="accent2"/>
              </a:solidFill>
            </a:endParaRPr>
          </a:p>
        </p:txBody>
      </p:sp>
      <p:pic>
        <p:nvPicPr>
          <p:cNvPr id="4" name="Picture 3">
            <a:extLst>
              <a:ext uri="{FF2B5EF4-FFF2-40B4-BE49-F238E27FC236}">
                <a16:creationId xmlns:a16="http://schemas.microsoft.com/office/drawing/2014/main" id="{848C0E37-72A4-81A0-399A-B48936B8E999}"/>
              </a:ext>
            </a:extLst>
          </p:cNvPr>
          <p:cNvPicPr>
            <a:picLocks noChangeAspect="1"/>
          </p:cNvPicPr>
          <p:nvPr/>
        </p:nvPicPr>
        <p:blipFill>
          <a:blip r:embed="rId2"/>
          <a:stretch>
            <a:fillRect/>
          </a:stretch>
        </p:blipFill>
        <p:spPr>
          <a:xfrm>
            <a:off x="602555" y="1258280"/>
            <a:ext cx="8994591" cy="5345721"/>
          </a:xfrm>
          <a:prstGeom prst="rect">
            <a:avLst/>
          </a:prstGeom>
        </p:spPr>
      </p:pic>
    </p:spTree>
    <p:extLst>
      <p:ext uri="{BB962C8B-B14F-4D97-AF65-F5344CB8AC3E}">
        <p14:creationId xmlns:p14="http://schemas.microsoft.com/office/powerpoint/2010/main" val="3075460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4FF8-79D0-C52A-F02A-B4CB5012AE9B}"/>
              </a:ext>
            </a:extLst>
          </p:cNvPr>
          <p:cNvSpPr>
            <a:spLocks noGrp="1"/>
          </p:cNvSpPr>
          <p:nvPr>
            <p:ph type="title"/>
          </p:nvPr>
        </p:nvSpPr>
        <p:spPr/>
        <p:txBody>
          <a:bodyPr>
            <a:normAutofit/>
          </a:bodyPr>
          <a:lstStyle/>
          <a:p>
            <a:r>
              <a:rPr lang="nb-NO" sz="3200" dirty="0"/>
              <a:t>AIS Data Strength &amp; Weaknesses</a:t>
            </a:r>
            <a:endParaRPr lang="en-US" dirty="0"/>
          </a:p>
        </p:txBody>
      </p:sp>
      <p:sp>
        <p:nvSpPr>
          <p:cNvPr id="6" name="Text Placeholder 9">
            <a:extLst>
              <a:ext uri="{FF2B5EF4-FFF2-40B4-BE49-F238E27FC236}">
                <a16:creationId xmlns:a16="http://schemas.microsoft.com/office/drawing/2014/main" id="{2260DF06-AD72-0758-D5B9-8F0F9E3EF288}"/>
              </a:ext>
            </a:extLst>
          </p:cNvPr>
          <p:cNvSpPr txBox="1">
            <a:spLocks/>
          </p:cNvSpPr>
          <p:nvPr/>
        </p:nvSpPr>
        <p:spPr>
          <a:xfrm>
            <a:off x="549596" y="1752376"/>
            <a:ext cx="4936804" cy="44621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Strengths</a:t>
            </a:r>
          </a:p>
          <a:p>
            <a:r>
              <a:rPr lang="en-US" dirty="0"/>
              <a:t>Timely statistics can be generated</a:t>
            </a:r>
          </a:p>
          <a:p>
            <a:r>
              <a:rPr lang="en-US" dirty="0"/>
              <a:t>Aggregated data can be filtered</a:t>
            </a:r>
          </a:p>
          <a:p>
            <a:r>
              <a:rPr lang="en-US" dirty="0"/>
              <a:t>High frequency data</a:t>
            </a:r>
          </a:p>
        </p:txBody>
      </p:sp>
      <p:sp>
        <p:nvSpPr>
          <p:cNvPr id="7" name="Text Placeholder 9">
            <a:extLst>
              <a:ext uri="{FF2B5EF4-FFF2-40B4-BE49-F238E27FC236}">
                <a16:creationId xmlns:a16="http://schemas.microsoft.com/office/drawing/2014/main" id="{9510A35D-9344-B4B4-6190-4009497B6119}"/>
              </a:ext>
            </a:extLst>
          </p:cNvPr>
          <p:cNvSpPr txBox="1">
            <a:spLocks/>
          </p:cNvSpPr>
          <p:nvPr/>
        </p:nvSpPr>
        <p:spPr>
          <a:xfrm>
            <a:off x="5863931" y="1752376"/>
            <a:ext cx="5573818" cy="44621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ource Sans Pro" panose="020B0503030403020204" pitchFamily="34" charset="0"/>
                <a:ea typeface="Source Sans Pro" panose="020B0503030403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ource Sans Pro" panose="020B0503030403020204" pitchFamily="34" charset="0"/>
                <a:ea typeface="Source Sans Pro" panose="020B0503030403020204" pitchFamily="34"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ource Sans Pro" panose="020B0503030403020204" pitchFamily="34" charset="0"/>
                <a:ea typeface="Source Sans Pro" panose="020B0503030403020204" pitchFamily="34"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ource Sans Pro" panose="020B0503030403020204" pitchFamily="34" charset="0"/>
                <a:ea typeface="Source Sans Pro" panose="020B05030304030202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Weaknesses</a:t>
            </a:r>
          </a:p>
          <a:p>
            <a:r>
              <a:rPr lang="en-US" dirty="0"/>
              <a:t>Not consistent in some areas and from some vessel sizes (missing data)</a:t>
            </a:r>
          </a:p>
          <a:p>
            <a:r>
              <a:rPr lang="en-US" dirty="0"/>
              <a:t>Vessels can switch off the device e.g. in piracy areas</a:t>
            </a:r>
          </a:p>
          <a:p>
            <a:r>
              <a:rPr lang="en-US" dirty="0"/>
              <a:t>Manually input data is based on crew proactivity in timely updating</a:t>
            </a:r>
          </a:p>
        </p:txBody>
      </p:sp>
    </p:spTree>
    <p:extLst>
      <p:ext uri="{BB962C8B-B14F-4D97-AF65-F5344CB8AC3E}">
        <p14:creationId xmlns:p14="http://schemas.microsoft.com/office/powerpoint/2010/main" val="2202331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1DEF-333B-2237-221C-E8148FD0647F}"/>
              </a:ext>
            </a:extLst>
          </p:cNvPr>
          <p:cNvSpPr>
            <a:spLocks noGrp="1"/>
          </p:cNvSpPr>
          <p:nvPr>
            <p:ph type="title"/>
          </p:nvPr>
        </p:nvSpPr>
        <p:spPr/>
        <p:txBody>
          <a:bodyPr/>
          <a:lstStyle/>
          <a:p>
            <a:r>
              <a:rPr lang="en-US" dirty="0"/>
              <a:t>Useful Resources and</a:t>
            </a:r>
            <a:br>
              <a:rPr lang="en-US" dirty="0"/>
            </a:br>
            <a:r>
              <a:rPr lang="en-US" dirty="0"/>
              <a:t>Learning Opportunities</a:t>
            </a:r>
          </a:p>
        </p:txBody>
      </p:sp>
      <p:sp>
        <p:nvSpPr>
          <p:cNvPr id="3" name="Text Placeholder 2">
            <a:extLst>
              <a:ext uri="{FF2B5EF4-FFF2-40B4-BE49-F238E27FC236}">
                <a16:creationId xmlns:a16="http://schemas.microsoft.com/office/drawing/2014/main" id="{7E2B951A-67CD-C4A2-4182-86DEF664225A}"/>
              </a:ext>
            </a:extLst>
          </p:cNvPr>
          <p:cNvSpPr>
            <a:spLocks noGrp="1"/>
          </p:cNvSpPr>
          <p:nvPr>
            <p:ph type="body" idx="1"/>
          </p:nvPr>
        </p:nvSpPr>
        <p:spPr/>
        <p:txBody>
          <a:bodyPr/>
          <a:lstStyle/>
          <a:p>
            <a:endParaRPr lang="en-US" dirty="0"/>
          </a:p>
        </p:txBody>
      </p:sp>
      <p:pic>
        <p:nvPicPr>
          <p:cNvPr id="4" name="Google Shape;1556;p10">
            <a:extLst>
              <a:ext uri="{FF2B5EF4-FFF2-40B4-BE49-F238E27FC236}">
                <a16:creationId xmlns:a16="http://schemas.microsoft.com/office/drawing/2014/main" id="{A487BEF6-0C85-A3C9-E8A8-8B2CC5027C3D}"/>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Tree>
    <p:extLst>
      <p:ext uri="{BB962C8B-B14F-4D97-AF65-F5344CB8AC3E}">
        <p14:creationId xmlns:p14="http://schemas.microsoft.com/office/powerpoint/2010/main" val="51365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1DEF-333B-2237-221C-E8148FD0647F}"/>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7E2B951A-67CD-C4A2-4182-86DEF664225A}"/>
              </a:ext>
            </a:extLst>
          </p:cNvPr>
          <p:cNvSpPr>
            <a:spLocks noGrp="1"/>
          </p:cNvSpPr>
          <p:nvPr>
            <p:ph type="body" idx="1"/>
          </p:nvPr>
        </p:nvSpPr>
        <p:spPr/>
        <p:txBody>
          <a:bodyPr/>
          <a:lstStyle/>
          <a:p>
            <a:endParaRPr lang="en-US" dirty="0"/>
          </a:p>
        </p:txBody>
      </p:sp>
      <p:pic>
        <p:nvPicPr>
          <p:cNvPr id="4" name="Google Shape;1556;p10">
            <a:extLst>
              <a:ext uri="{FF2B5EF4-FFF2-40B4-BE49-F238E27FC236}">
                <a16:creationId xmlns:a16="http://schemas.microsoft.com/office/drawing/2014/main" id="{A487BEF6-0C85-A3C9-E8A8-8B2CC5027C3D}"/>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Tree>
    <p:extLst>
      <p:ext uri="{BB962C8B-B14F-4D97-AF65-F5344CB8AC3E}">
        <p14:creationId xmlns:p14="http://schemas.microsoft.com/office/powerpoint/2010/main" val="417251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545CC-3955-83DB-5A95-B9A2B72C382E}"/>
              </a:ext>
            </a:extLst>
          </p:cNvPr>
          <p:cNvSpPr>
            <a:spLocks noGrp="1"/>
          </p:cNvSpPr>
          <p:nvPr>
            <p:ph type="title"/>
          </p:nvPr>
        </p:nvSpPr>
        <p:spPr/>
        <p:txBody>
          <a:bodyPr/>
          <a:lstStyle/>
          <a:p>
            <a:r>
              <a:rPr lang="en-US" dirty="0"/>
              <a:t>Learning Opportunities</a:t>
            </a:r>
          </a:p>
        </p:txBody>
      </p:sp>
      <p:sp>
        <p:nvSpPr>
          <p:cNvPr id="3" name="Content Placeholder 2">
            <a:extLst>
              <a:ext uri="{FF2B5EF4-FFF2-40B4-BE49-F238E27FC236}">
                <a16:creationId xmlns:a16="http://schemas.microsoft.com/office/drawing/2014/main" id="{02B9DD7A-384E-A7F3-35E7-8E94E0D708FE}"/>
              </a:ext>
            </a:extLst>
          </p:cNvPr>
          <p:cNvSpPr>
            <a:spLocks noGrp="1"/>
          </p:cNvSpPr>
          <p:nvPr>
            <p:ph idx="1"/>
          </p:nvPr>
        </p:nvSpPr>
        <p:spPr/>
        <p:txBody>
          <a:bodyPr>
            <a:normAutofit/>
          </a:bodyPr>
          <a:lstStyle/>
          <a:p>
            <a:r>
              <a:rPr lang="en-US" dirty="0"/>
              <a:t>AIS handbook: </a:t>
            </a:r>
          </a:p>
          <a:p>
            <a:pPr lvl="1"/>
            <a:r>
              <a:rPr lang="en-US" sz="2800" dirty="0">
                <a:hlinkClick r:id="rId3"/>
              </a:rPr>
              <a:t>https://unstats.un.org/wiki/display/AIS/AIS+Handbook</a:t>
            </a:r>
            <a:endParaRPr lang="en-US" sz="2800" dirty="0"/>
          </a:p>
          <a:p>
            <a:r>
              <a:rPr lang="en-US" dirty="0"/>
              <a:t>AIS E-learning course:</a:t>
            </a:r>
          </a:p>
          <a:p>
            <a:pPr lvl="1"/>
            <a:r>
              <a:rPr lang="en-US" sz="2800" dirty="0">
                <a:hlinkClick r:id="rId4"/>
              </a:rPr>
              <a:t>https://learning.officialstatistics.org/course/index.php?categoryid=8</a:t>
            </a:r>
            <a:endParaRPr lang="en-US" sz="2800" dirty="0"/>
          </a:p>
          <a:p>
            <a:r>
              <a:rPr lang="en-US" dirty="0"/>
              <a:t>AIS Online Sprint: </a:t>
            </a:r>
          </a:p>
          <a:p>
            <a:pPr lvl="1"/>
            <a:r>
              <a:rPr lang="en-US" sz="2800" dirty="0"/>
              <a:t>1 week training in September</a:t>
            </a:r>
          </a:p>
          <a:p>
            <a:endParaRPr lang="en-US" dirty="0"/>
          </a:p>
        </p:txBody>
      </p:sp>
    </p:spTree>
    <p:extLst>
      <p:ext uri="{BB962C8B-B14F-4D97-AF65-F5344CB8AC3E}">
        <p14:creationId xmlns:p14="http://schemas.microsoft.com/office/powerpoint/2010/main" val="4901072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96C3-14A1-917C-CCB4-799332DDF606}"/>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D317E199-EB7C-7E8D-8507-38C61241FC20}"/>
              </a:ext>
            </a:extLst>
          </p:cNvPr>
          <p:cNvSpPr>
            <a:spLocks noGrp="1"/>
          </p:cNvSpPr>
          <p:nvPr>
            <p:ph idx="1"/>
          </p:nvPr>
        </p:nvSpPr>
        <p:spPr/>
        <p:txBody>
          <a:bodyPr>
            <a:normAutofit/>
          </a:bodyPr>
          <a:lstStyle/>
          <a:p>
            <a:r>
              <a:rPr lang="en-US" sz="2400" dirty="0"/>
              <a:t>Official website:</a:t>
            </a:r>
          </a:p>
          <a:p>
            <a:pPr lvl="1"/>
            <a:r>
              <a:rPr lang="en-US" dirty="0">
                <a:hlinkClick r:id="rId3"/>
              </a:rPr>
              <a:t>https://unstats.un.org/bigdata/task-teams/ais/index.cshtml</a:t>
            </a:r>
            <a:endParaRPr lang="en-US" dirty="0"/>
          </a:p>
          <a:p>
            <a:r>
              <a:rPr lang="en-US" sz="2400" dirty="0"/>
              <a:t>Use cases:</a:t>
            </a:r>
          </a:p>
          <a:p>
            <a:pPr lvl="1"/>
            <a:r>
              <a:rPr lang="en-US" dirty="0">
                <a:hlinkClick r:id="rId4"/>
              </a:rPr>
              <a:t>Fourth Greenhouse Gas Study 2020 (imo.org)</a:t>
            </a:r>
            <a:endParaRPr lang="en-US" dirty="0"/>
          </a:p>
          <a:p>
            <a:pPr lvl="1"/>
            <a:r>
              <a:rPr lang="en-US" dirty="0">
                <a:hlinkClick r:id="rId5"/>
              </a:rPr>
              <a:t>Big Data on Vessel Traffic: Nowcasting Trade Flows in Real Time (imf.org)</a:t>
            </a:r>
            <a:endParaRPr lang="en-US" dirty="0"/>
          </a:p>
          <a:p>
            <a:pPr lvl="1"/>
            <a:r>
              <a:rPr lang="en-US" dirty="0">
                <a:hlinkClick r:id="rId6"/>
              </a:rPr>
              <a:t>Faster indicators of UK economic activity: more timely and relevant shipping indicators | Data Science Campus (ons.gov.uk)</a:t>
            </a:r>
            <a:endParaRPr lang="en-US" dirty="0"/>
          </a:p>
          <a:p>
            <a:r>
              <a:rPr lang="en-US" sz="2400" dirty="0"/>
              <a:t>AIS Big Data Hackathon:</a:t>
            </a:r>
          </a:p>
          <a:p>
            <a:pPr lvl="1"/>
            <a:r>
              <a:rPr lang="en-US" dirty="0"/>
              <a:t>Winning project: </a:t>
            </a:r>
            <a:r>
              <a:rPr lang="en-US" dirty="0">
                <a:hlinkClick r:id="rId7"/>
              </a:rPr>
              <a:t>AIS Hackathon — UN-CEBD</a:t>
            </a:r>
            <a:endParaRPr lang="en-US" dirty="0"/>
          </a:p>
          <a:p>
            <a:r>
              <a:rPr lang="en-US" sz="2400" dirty="0"/>
              <a:t>Apache Spark: </a:t>
            </a:r>
            <a:r>
              <a:rPr lang="en-US" sz="2400" dirty="0">
                <a:hlinkClick r:id="rId8"/>
              </a:rPr>
              <a:t>https://spark.apache.org/</a:t>
            </a:r>
            <a:endParaRPr lang="en-US" sz="2400" dirty="0"/>
          </a:p>
          <a:p>
            <a:pPr marL="0" indent="0">
              <a:buNone/>
            </a:pPr>
            <a:endParaRPr lang="en-US" sz="2400" dirty="0"/>
          </a:p>
          <a:p>
            <a:endParaRPr lang="en-US" sz="2400" dirty="0"/>
          </a:p>
        </p:txBody>
      </p:sp>
    </p:spTree>
    <p:extLst>
      <p:ext uri="{BB962C8B-B14F-4D97-AF65-F5344CB8AC3E}">
        <p14:creationId xmlns:p14="http://schemas.microsoft.com/office/powerpoint/2010/main" val="106332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96C3-14A1-917C-CCB4-799332DDF606}"/>
              </a:ext>
            </a:extLst>
          </p:cNvPr>
          <p:cNvSpPr>
            <a:spLocks noGrp="1"/>
          </p:cNvSpPr>
          <p:nvPr>
            <p:ph type="title"/>
          </p:nvPr>
        </p:nvSpPr>
        <p:spPr/>
        <p:txBody>
          <a:bodyPr/>
          <a:lstStyle/>
          <a:p>
            <a:r>
              <a:rPr lang="en-US" dirty="0"/>
              <a:t>How to request access</a:t>
            </a:r>
          </a:p>
        </p:txBody>
      </p:sp>
      <p:grpSp>
        <p:nvGrpSpPr>
          <p:cNvPr id="6" name="Group 5">
            <a:extLst>
              <a:ext uri="{FF2B5EF4-FFF2-40B4-BE49-F238E27FC236}">
                <a16:creationId xmlns:a16="http://schemas.microsoft.com/office/drawing/2014/main" id="{F412B75B-937D-A8F1-99B1-3026428E6376}"/>
              </a:ext>
            </a:extLst>
          </p:cNvPr>
          <p:cNvGrpSpPr/>
          <p:nvPr/>
        </p:nvGrpSpPr>
        <p:grpSpPr>
          <a:xfrm>
            <a:off x="849240" y="1585971"/>
            <a:ext cx="10073659" cy="4427200"/>
            <a:chOff x="454604" y="1585971"/>
            <a:chExt cx="10073659" cy="4427200"/>
          </a:xfrm>
        </p:grpSpPr>
        <p:cxnSp>
          <p:nvCxnSpPr>
            <p:cNvPr id="7" name="Straight Connector 6">
              <a:extLst>
                <a:ext uri="{FF2B5EF4-FFF2-40B4-BE49-F238E27FC236}">
                  <a16:creationId xmlns:a16="http://schemas.microsoft.com/office/drawing/2014/main" id="{9EB0C761-0500-390E-78BE-D20D6BAB8D7A}"/>
                </a:ext>
              </a:extLst>
            </p:cNvPr>
            <p:cNvCxnSpPr>
              <a:stCxn id="8" idx="6"/>
              <a:endCxn id="10" idx="2"/>
            </p:cNvCxnSpPr>
            <p:nvPr/>
          </p:nvCxnSpPr>
          <p:spPr>
            <a:xfrm>
              <a:off x="1151330" y="5319163"/>
              <a:ext cx="8632397" cy="0"/>
            </a:xfrm>
            <a:prstGeom prst="line">
              <a:avLst/>
            </a:prstGeom>
            <a:ln w="12700" cap="flat">
              <a:solidFill>
                <a:schemeClr val="bg1">
                  <a:lumMod val="75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ED27FC74-B724-34F8-0948-BE3B8D4400E6}"/>
                </a:ext>
              </a:extLst>
            </p:cNvPr>
            <p:cNvSpPr/>
            <p:nvPr/>
          </p:nvSpPr>
          <p:spPr>
            <a:xfrm>
              <a:off x="454604" y="4970800"/>
              <a:ext cx="696726" cy="696726"/>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Isosceles Triangle 8">
              <a:extLst>
                <a:ext uri="{FF2B5EF4-FFF2-40B4-BE49-F238E27FC236}">
                  <a16:creationId xmlns:a16="http://schemas.microsoft.com/office/drawing/2014/main" id="{A0A415C7-35C1-F726-8D4A-4ABEE2856504}"/>
                </a:ext>
              </a:extLst>
            </p:cNvPr>
            <p:cNvSpPr/>
            <p:nvPr/>
          </p:nvSpPr>
          <p:spPr>
            <a:xfrm rot="5400000">
              <a:off x="705578" y="5198711"/>
              <a:ext cx="279448" cy="240904"/>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0" name="Oval 9">
              <a:extLst>
                <a:ext uri="{FF2B5EF4-FFF2-40B4-BE49-F238E27FC236}">
                  <a16:creationId xmlns:a16="http://schemas.microsoft.com/office/drawing/2014/main" id="{1060CD08-6630-1A75-A7B8-929DC1304877}"/>
                </a:ext>
              </a:extLst>
            </p:cNvPr>
            <p:cNvSpPr/>
            <p:nvPr/>
          </p:nvSpPr>
          <p:spPr>
            <a:xfrm>
              <a:off x="9783727" y="4970800"/>
              <a:ext cx="696726" cy="696726"/>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Rectangle 10">
              <a:extLst>
                <a:ext uri="{FF2B5EF4-FFF2-40B4-BE49-F238E27FC236}">
                  <a16:creationId xmlns:a16="http://schemas.microsoft.com/office/drawing/2014/main" id="{D691607F-DDA2-F82E-5D5F-654FA7278CEB}"/>
                </a:ext>
              </a:extLst>
            </p:cNvPr>
            <p:cNvSpPr/>
            <p:nvPr/>
          </p:nvSpPr>
          <p:spPr>
            <a:xfrm>
              <a:off x="10027987" y="5200103"/>
              <a:ext cx="238120" cy="23812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2" name="Rectangle 11">
              <a:extLst>
                <a:ext uri="{FF2B5EF4-FFF2-40B4-BE49-F238E27FC236}">
                  <a16:creationId xmlns:a16="http://schemas.microsoft.com/office/drawing/2014/main" id="{C4F21945-528A-5B19-1307-23EBCD6B53AB}"/>
                </a:ext>
              </a:extLst>
            </p:cNvPr>
            <p:cNvSpPr/>
            <p:nvPr/>
          </p:nvSpPr>
          <p:spPr>
            <a:xfrm>
              <a:off x="483809" y="5674617"/>
              <a:ext cx="638316" cy="338554"/>
            </a:xfrm>
            <a:prstGeom prst="rect">
              <a:avLst/>
            </a:prstGeom>
          </p:spPr>
          <p:txBody>
            <a:bodyPr wrap="none">
              <a:spAutoFit/>
            </a:bodyPr>
            <a:lstStyle/>
            <a:p>
              <a:r>
                <a:rPr lang="en-US" sz="1600" dirty="0">
                  <a:solidFill>
                    <a:schemeClr val="tx1">
                      <a:lumMod val="50000"/>
                      <a:lumOff val="50000"/>
                    </a:schemeClr>
                  </a:solidFill>
                  <a:latin typeface="Open Sans" pitchFamily="34" charset="0"/>
                  <a:ea typeface="Open Sans" pitchFamily="34" charset="0"/>
                  <a:cs typeface="Open Sans" pitchFamily="34" charset="0"/>
                </a:rPr>
                <a:t>Start</a:t>
              </a:r>
            </a:p>
          </p:txBody>
        </p:sp>
        <p:sp>
          <p:nvSpPr>
            <p:cNvPr id="13" name="Rectangle 12">
              <a:extLst>
                <a:ext uri="{FF2B5EF4-FFF2-40B4-BE49-F238E27FC236}">
                  <a16:creationId xmlns:a16="http://schemas.microsoft.com/office/drawing/2014/main" id="{5DCACFA8-2DCC-9C1C-8D9E-7854345EB71B}"/>
                </a:ext>
              </a:extLst>
            </p:cNvPr>
            <p:cNvSpPr/>
            <p:nvPr/>
          </p:nvSpPr>
          <p:spPr>
            <a:xfrm>
              <a:off x="9784149" y="5674617"/>
              <a:ext cx="744114" cy="338554"/>
            </a:xfrm>
            <a:prstGeom prst="rect">
              <a:avLst/>
            </a:prstGeom>
          </p:spPr>
          <p:txBody>
            <a:bodyPr wrap="none">
              <a:spAutoFit/>
            </a:bodyPr>
            <a:lstStyle/>
            <a:p>
              <a:r>
                <a:rPr lang="en-US" sz="1600" dirty="0">
                  <a:solidFill>
                    <a:schemeClr val="tx1">
                      <a:lumMod val="50000"/>
                      <a:lumOff val="50000"/>
                    </a:schemeClr>
                  </a:solidFill>
                  <a:latin typeface="Open Sans" pitchFamily="34" charset="0"/>
                  <a:ea typeface="Open Sans" pitchFamily="34" charset="0"/>
                  <a:cs typeface="Open Sans" pitchFamily="34" charset="0"/>
                </a:rPr>
                <a:t>Finish</a:t>
              </a:r>
            </a:p>
          </p:txBody>
        </p:sp>
        <p:sp>
          <p:nvSpPr>
            <p:cNvPr id="14" name="Oval 13">
              <a:extLst>
                <a:ext uri="{FF2B5EF4-FFF2-40B4-BE49-F238E27FC236}">
                  <a16:creationId xmlns:a16="http://schemas.microsoft.com/office/drawing/2014/main" id="{4029F3BF-030F-B59A-1C0F-2E74B22A0F33}"/>
                </a:ext>
              </a:extLst>
            </p:cNvPr>
            <p:cNvSpPr/>
            <p:nvPr/>
          </p:nvSpPr>
          <p:spPr>
            <a:xfrm>
              <a:off x="3182598" y="5215060"/>
              <a:ext cx="208206" cy="2082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grpSp>
          <p:nvGrpSpPr>
            <p:cNvPr id="15" name="Group 66">
              <a:extLst>
                <a:ext uri="{FF2B5EF4-FFF2-40B4-BE49-F238E27FC236}">
                  <a16:creationId xmlns:a16="http://schemas.microsoft.com/office/drawing/2014/main" id="{8B0D63E1-F2C0-25C5-C669-49FBB988EA57}"/>
                </a:ext>
              </a:extLst>
            </p:cNvPr>
            <p:cNvGrpSpPr/>
            <p:nvPr/>
          </p:nvGrpSpPr>
          <p:grpSpPr>
            <a:xfrm>
              <a:off x="3291365" y="3986871"/>
              <a:ext cx="1601722" cy="675979"/>
              <a:chOff x="2285983" y="2214560"/>
              <a:chExt cx="1601722" cy="675979"/>
            </a:xfrm>
          </p:grpSpPr>
          <p:sp>
            <p:nvSpPr>
              <p:cNvPr id="52" name="Rectangle 51">
                <a:extLst>
                  <a:ext uri="{FF2B5EF4-FFF2-40B4-BE49-F238E27FC236}">
                    <a16:creationId xmlns:a16="http://schemas.microsoft.com/office/drawing/2014/main" id="{69C4D0DC-2992-9CC9-0803-22A4E57598F3}"/>
                  </a:ext>
                </a:extLst>
              </p:cNvPr>
              <p:cNvSpPr/>
              <p:nvPr/>
            </p:nvSpPr>
            <p:spPr>
              <a:xfrm>
                <a:off x="2285983" y="2428874"/>
                <a:ext cx="1311997" cy="461665"/>
              </a:xfrm>
              <a:prstGeom prst="rect">
                <a:avLst/>
              </a:prstGeom>
            </p:spPr>
            <p:txBody>
              <a:bodyPr wrap="square">
                <a:spAutoFit/>
              </a:bodyPr>
              <a:lstStyle/>
              <a:p>
                <a:r>
                  <a:rPr lang="ms-MY" sz="1200" dirty="0">
                    <a:solidFill>
                      <a:schemeClr val="tx1">
                        <a:lumMod val="50000"/>
                        <a:lumOff val="50000"/>
                      </a:schemeClr>
                    </a:solidFill>
                    <a:latin typeface="Open Sans Light" pitchFamily="34" charset="0"/>
                    <a:ea typeface="Open Sans Light" pitchFamily="34" charset="0"/>
                    <a:cs typeface="Open Sans Light" pitchFamily="34" charset="0"/>
                  </a:rPr>
                  <a:t>receives and reviews request </a:t>
                </a:r>
              </a:p>
            </p:txBody>
          </p:sp>
          <p:sp>
            <p:nvSpPr>
              <p:cNvPr id="53" name="Rectangle 52">
                <a:extLst>
                  <a:ext uri="{FF2B5EF4-FFF2-40B4-BE49-F238E27FC236}">
                    <a16:creationId xmlns:a16="http://schemas.microsoft.com/office/drawing/2014/main" id="{2FE7B8FA-132D-80DA-A1DC-CEA2BDDCDF0F}"/>
                  </a:ext>
                </a:extLst>
              </p:cNvPr>
              <p:cNvSpPr/>
              <p:nvPr/>
            </p:nvSpPr>
            <p:spPr>
              <a:xfrm>
                <a:off x="2285984" y="2214560"/>
                <a:ext cx="1601721" cy="307777"/>
              </a:xfrm>
              <a:prstGeom prst="rect">
                <a:avLst/>
              </a:prstGeom>
            </p:spPr>
            <p:txBody>
              <a:bodyPr wrap="none">
                <a:spAutoFit/>
              </a:bodyPr>
              <a:lstStyle/>
              <a:p>
                <a:r>
                  <a:rPr lang="en-US" sz="1400" b="1" dirty="0">
                    <a:solidFill>
                      <a:schemeClr val="tx1">
                        <a:lumMod val="50000"/>
                        <a:lumOff val="50000"/>
                      </a:schemeClr>
                    </a:solidFill>
                    <a:latin typeface="Open Sans" pitchFamily="34" charset="0"/>
                    <a:ea typeface="Open Sans" pitchFamily="34" charset="0"/>
                    <a:cs typeface="Open Sans" pitchFamily="34" charset="0"/>
                  </a:rPr>
                  <a:t>SUPPORT TEAM </a:t>
                </a:r>
              </a:p>
            </p:txBody>
          </p:sp>
        </p:grpSp>
        <p:cxnSp>
          <p:nvCxnSpPr>
            <p:cNvPr id="16" name="Straight Connector 15">
              <a:extLst>
                <a:ext uri="{FF2B5EF4-FFF2-40B4-BE49-F238E27FC236}">
                  <a16:creationId xmlns:a16="http://schemas.microsoft.com/office/drawing/2014/main" id="{4425FD17-2246-EE11-53F7-9F099005631F}"/>
                </a:ext>
              </a:extLst>
            </p:cNvPr>
            <p:cNvCxnSpPr>
              <a:cxnSpLocks/>
            </p:cNvCxnSpPr>
            <p:nvPr/>
          </p:nvCxnSpPr>
          <p:spPr>
            <a:xfrm>
              <a:off x="3284320" y="4049425"/>
              <a:ext cx="0" cy="116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Group 59">
              <a:extLst>
                <a:ext uri="{FF2B5EF4-FFF2-40B4-BE49-F238E27FC236}">
                  <a16:creationId xmlns:a16="http://schemas.microsoft.com/office/drawing/2014/main" id="{491FFDC8-A7B0-0FA0-7E89-5D9FEE05DE5E}"/>
                </a:ext>
              </a:extLst>
            </p:cNvPr>
            <p:cNvGrpSpPr/>
            <p:nvPr/>
          </p:nvGrpSpPr>
          <p:grpSpPr>
            <a:xfrm>
              <a:off x="3077561" y="3450997"/>
              <a:ext cx="418280" cy="418280"/>
              <a:chOff x="2005914" y="1637612"/>
              <a:chExt cx="418280" cy="418280"/>
            </a:xfrm>
          </p:grpSpPr>
          <p:sp>
            <p:nvSpPr>
              <p:cNvPr id="50" name="Teardrop 49">
                <a:extLst>
                  <a:ext uri="{FF2B5EF4-FFF2-40B4-BE49-F238E27FC236}">
                    <a16:creationId xmlns:a16="http://schemas.microsoft.com/office/drawing/2014/main" id="{B4261A0D-D708-1747-D666-D39C032BA748}"/>
                  </a:ext>
                </a:extLst>
              </p:cNvPr>
              <p:cNvSpPr/>
              <p:nvPr/>
            </p:nvSpPr>
            <p:spPr>
              <a:xfrm rot="8100000">
                <a:off x="2005914" y="1637612"/>
                <a:ext cx="418280" cy="418280"/>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51" name="Freeform 63">
                <a:extLst>
                  <a:ext uri="{FF2B5EF4-FFF2-40B4-BE49-F238E27FC236}">
                    <a16:creationId xmlns:a16="http://schemas.microsoft.com/office/drawing/2014/main" id="{B2D2D936-815F-D7A9-EEEA-9F2EFF94F553}"/>
                  </a:ext>
                </a:extLst>
              </p:cNvPr>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sp>
          <p:nvSpPr>
            <p:cNvPr id="18" name="Oval 17">
              <a:extLst>
                <a:ext uri="{FF2B5EF4-FFF2-40B4-BE49-F238E27FC236}">
                  <a16:creationId xmlns:a16="http://schemas.microsoft.com/office/drawing/2014/main" id="{AA9E5BB2-EC88-3CD4-C7B0-1A2CEA12EA0A}"/>
                </a:ext>
              </a:extLst>
            </p:cNvPr>
            <p:cNvSpPr/>
            <p:nvPr/>
          </p:nvSpPr>
          <p:spPr>
            <a:xfrm>
              <a:off x="6496378" y="5215060"/>
              <a:ext cx="208206" cy="2082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19" name="Straight Connector 18">
              <a:extLst>
                <a:ext uri="{FF2B5EF4-FFF2-40B4-BE49-F238E27FC236}">
                  <a16:creationId xmlns:a16="http://schemas.microsoft.com/office/drawing/2014/main" id="{EAB555D9-CFA0-FEB3-41A5-0808A1D4736D}"/>
                </a:ext>
              </a:extLst>
            </p:cNvPr>
            <p:cNvCxnSpPr>
              <a:cxnSpLocks/>
              <a:stCxn id="46" idx="7"/>
              <a:endCxn id="18" idx="0"/>
            </p:cNvCxnSpPr>
            <p:nvPr/>
          </p:nvCxnSpPr>
          <p:spPr>
            <a:xfrm>
              <a:off x="6600481" y="2184399"/>
              <a:ext cx="0" cy="303066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 name="Group 67">
              <a:extLst>
                <a:ext uri="{FF2B5EF4-FFF2-40B4-BE49-F238E27FC236}">
                  <a16:creationId xmlns:a16="http://schemas.microsoft.com/office/drawing/2014/main" id="{06966FFA-D211-4254-710A-99091F49DEE8}"/>
                </a:ext>
              </a:extLst>
            </p:cNvPr>
            <p:cNvGrpSpPr/>
            <p:nvPr/>
          </p:nvGrpSpPr>
          <p:grpSpPr>
            <a:xfrm>
              <a:off x="6600481" y="2254019"/>
              <a:ext cx="1956274" cy="860645"/>
              <a:chOff x="5429255" y="2214560"/>
              <a:chExt cx="1956274" cy="860645"/>
            </a:xfrm>
          </p:grpSpPr>
          <p:sp>
            <p:nvSpPr>
              <p:cNvPr id="48" name="Rectangle 47">
                <a:extLst>
                  <a:ext uri="{FF2B5EF4-FFF2-40B4-BE49-F238E27FC236}">
                    <a16:creationId xmlns:a16="http://schemas.microsoft.com/office/drawing/2014/main" id="{8B4CA526-331E-FC7B-9C99-9984D464311C}"/>
                  </a:ext>
                </a:extLst>
              </p:cNvPr>
              <p:cNvSpPr/>
              <p:nvPr/>
            </p:nvSpPr>
            <p:spPr>
              <a:xfrm>
                <a:off x="5429255" y="2428874"/>
                <a:ext cx="1956274" cy="646331"/>
              </a:xfrm>
              <a:prstGeom prst="rect">
                <a:avLst/>
              </a:prstGeom>
            </p:spPr>
            <p:txBody>
              <a:bodyPr wrap="square">
                <a:spAutoFit/>
              </a:bodyPr>
              <a:lstStyle/>
              <a:p>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receive a welcome email and activation link.</a:t>
                </a:r>
              </a:p>
              <a:p>
                <a:r>
                  <a:rPr lang="ms-MY" sz="1200" dirty="0">
                    <a:solidFill>
                      <a:schemeClr val="tx1">
                        <a:lumMod val="50000"/>
                        <a:lumOff val="50000"/>
                      </a:schemeClr>
                    </a:solidFill>
                    <a:latin typeface="Open Sans Light" pitchFamily="34" charset="0"/>
                    <a:ea typeface="Open Sans Light" pitchFamily="34" charset="0"/>
                    <a:cs typeface="Open Sans Light" pitchFamily="34" charset="0"/>
                  </a:rPr>
                  <a:t>User activate the account</a:t>
                </a:r>
              </a:p>
            </p:txBody>
          </p:sp>
          <p:sp>
            <p:nvSpPr>
              <p:cNvPr id="49" name="Rectangle 48">
                <a:extLst>
                  <a:ext uri="{FF2B5EF4-FFF2-40B4-BE49-F238E27FC236}">
                    <a16:creationId xmlns:a16="http://schemas.microsoft.com/office/drawing/2014/main" id="{BEACEBC5-3D06-449E-65C7-F6DEDF7636A1}"/>
                  </a:ext>
                </a:extLst>
              </p:cNvPr>
              <p:cNvSpPr/>
              <p:nvPr/>
            </p:nvSpPr>
            <p:spPr>
              <a:xfrm>
                <a:off x="5429256" y="2214560"/>
                <a:ext cx="639919" cy="307777"/>
              </a:xfrm>
              <a:prstGeom prst="rect">
                <a:avLst/>
              </a:prstGeom>
            </p:spPr>
            <p:txBody>
              <a:bodyPr wrap="none">
                <a:spAutoFit/>
              </a:bodyPr>
              <a:lstStyle/>
              <a:p>
                <a:r>
                  <a:rPr lang="en-US" sz="1400" b="1" dirty="0">
                    <a:solidFill>
                      <a:schemeClr val="tx1">
                        <a:lumMod val="50000"/>
                        <a:lumOff val="50000"/>
                      </a:schemeClr>
                    </a:solidFill>
                    <a:latin typeface="Open Sans" pitchFamily="34" charset="0"/>
                    <a:ea typeface="Open Sans" pitchFamily="34" charset="0"/>
                    <a:cs typeface="Open Sans" pitchFamily="34" charset="0"/>
                  </a:rPr>
                  <a:t>USER</a:t>
                </a:r>
              </a:p>
            </p:txBody>
          </p:sp>
        </p:grpSp>
        <p:grpSp>
          <p:nvGrpSpPr>
            <p:cNvPr id="21" name="Group 63">
              <a:extLst>
                <a:ext uri="{FF2B5EF4-FFF2-40B4-BE49-F238E27FC236}">
                  <a16:creationId xmlns:a16="http://schemas.microsoft.com/office/drawing/2014/main" id="{C438D177-42A7-584B-A82B-A0A8A66311B1}"/>
                </a:ext>
              </a:extLst>
            </p:cNvPr>
            <p:cNvGrpSpPr/>
            <p:nvPr/>
          </p:nvGrpSpPr>
          <p:grpSpPr>
            <a:xfrm>
              <a:off x="6391341" y="1585971"/>
              <a:ext cx="418280" cy="418280"/>
              <a:chOff x="5077748" y="1637612"/>
              <a:chExt cx="418280" cy="418280"/>
            </a:xfrm>
          </p:grpSpPr>
          <p:sp>
            <p:nvSpPr>
              <p:cNvPr id="46" name="Teardrop 45">
                <a:extLst>
                  <a:ext uri="{FF2B5EF4-FFF2-40B4-BE49-F238E27FC236}">
                    <a16:creationId xmlns:a16="http://schemas.microsoft.com/office/drawing/2014/main" id="{4922C579-C35D-BC2B-783F-7B12DA44FEC4}"/>
                  </a:ext>
                </a:extLst>
              </p:cNvPr>
              <p:cNvSpPr/>
              <p:nvPr/>
            </p:nvSpPr>
            <p:spPr>
              <a:xfrm rot="8100000">
                <a:off x="5077748" y="1637612"/>
                <a:ext cx="418280" cy="418280"/>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7" name="Freeform 100">
                <a:extLst>
                  <a:ext uri="{FF2B5EF4-FFF2-40B4-BE49-F238E27FC236}">
                    <a16:creationId xmlns:a16="http://schemas.microsoft.com/office/drawing/2014/main" id="{7E945A53-272A-F3C9-63F9-1F7C3FAE6D6F}"/>
                  </a:ext>
                </a:extLst>
              </p:cNvPr>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sp>
          <p:nvSpPr>
            <p:cNvPr id="22" name="Oval 21">
              <a:extLst>
                <a:ext uri="{FF2B5EF4-FFF2-40B4-BE49-F238E27FC236}">
                  <a16:creationId xmlns:a16="http://schemas.microsoft.com/office/drawing/2014/main" id="{DB00993F-AF8E-6624-0183-6E1F65FF8FBE}"/>
                </a:ext>
              </a:extLst>
            </p:cNvPr>
            <p:cNvSpPr/>
            <p:nvPr/>
          </p:nvSpPr>
          <p:spPr>
            <a:xfrm>
              <a:off x="4833253" y="5215060"/>
              <a:ext cx="208206" cy="2082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23" name="Straight Connector 22">
              <a:extLst>
                <a:ext uri="{FF2B5EF4-FFF2-40B4-BE49-F238E27FC236}">
                  <a16:creationId xmlns:a16="http://schemas.microsoft.com/office/drawing/2014/main" id="{5F4BAAC3-309E-8052-9AA7-FA60B15E90C7}"/>
                </a:ext>
              </a:extLst>
            </p:cNvPr>
            <p:cNvCxnSpPr>
              <a:cxnSpLocks/>
            </p:cNvCxnSpPr>
            <p:nvPr/>
          </p:nvCxnSpPr>
          <p:spPr>
            <a:xfrm>
              <a:off x="4937356" y="4049425"/>
              <a:ext cx="0" cy="116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Group 65">
              <a:extLst>
                <a:ext uri="{FF2B5EF4-FFF2-40B4-BE49-F238E27FC236}">
                  <a16:creationId xmlns:a16="http://schemas.microsoft.com/office/drawing/2014/main" id="{1F7A4A66-CADF-6426-D2DE-FEA529BA0071}"/>
                </a:ext>
              </a:extLst>
            </p:cNvPr>
            <p:cNvGrpSpPr/>
            <p:nvPr/>
          </p:nvGrpSpPr>
          <p:grpSpPr>
            <a:xfrm>
              <a:off x="4959552" y="3985083"/>
              <a:ext cx="1601722" cy="1229977"/>
              <a:chOff x="3786181" y="3000378"/>
              <a:chExt cx="1601722" cy="1229977"/>
            </a:xfrm>
          </p:grpSpPr>
          <p:sp>
            <p:nvSpPr>
              <p:cNvPr id="44" name="Rectangle 43">
                <a:extLst>
                  <a:ext uri="{FF2B5EF4-FFF2-40B4-BE49-F238E27FC236}">
                    <a16:creationId xmlns:a16="http://schemas.microsoft.com/office/drawing/2014/main" id="{D771043F-4AF6-07B6-F997-C81C2B6CF5A4}"/>
                  </a:ext>
                </a:extLst>
              </p:cNvPr>
              <p:cNvSpPr/>
              <p:nvPr/>
            </p:nvSpPr>
            <p:spPr>
              <a:xfrm>
                <a:off x="3786181" y="3214692"/>
                <a:ext cx="1366999" cy="1015663"/>
              </a:xfrm>
              <a:prstGeom prst="rect">
                <a:avLst/>
              </a:prstGeom>
            </p:spPr>
            <p:txBody>
              <a:bodyPr wrap="square">
                <a:spAutoFit/>
              </a:bodyPr>
              <a:lstStyle/>
              <a:p>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creates accounts on UNGP and send invitation to the user to join AIS Task Team</a:t>
                </a:r>
                <a:endParaRPr lang="ms-MY" sz="1200" dirty="0">
                  <a:solidFill>
                    <a:schemeClr val="tx1">
                      <a:lumMod val="50000"/>
                      <a:lumOff val="50000"/>
                    </a:schemeClr>
                  </a:solidFill>
                  <a:latin typeface="Open Sans Light" pitchFamily="34" charset="0"/>
                  <a:ea typeface="Open Sans Light" pitchFamily="34" charset="0"/>
                  <a:cs typeface="Open Sans Light" pitchFamily="34" charset="0"/>
                </a:endParaRPr>
              </a:p>
            </p:txBody>
          </p:sp>
          <p:sp>
            <p:nvSpPr>
              <p:cNvPr id="45" name="Rectangle 44">
                <a:extLst>
                  <a:ext uri="{FF2B5EF4-FFF2-40B4-BE49-F238E27FC236}">
                    <a16:creationId xmlns:a16="http://schemas.microsoft.com/office/drawing/2014/main" id="{16273A65-3816-07D8-C8AE-BE56CB3EF072}"/>
                  </a:ext>
                </a:extLst>
              </p:cNvPr>
              <p:cNvSpPr/>
              <p:nvPr/>
            </p:nvSpPr>
            <p:spPr>
              <a:xfrm>
                <a:off x="3786182" y="3000378"/>
                <a:ext cx="1601721" cy="307777"/>
              </a:xfrm>
              <a:prstGeom prst="rect">
                <a:avLst/>
              </a:prstGeom>
            </p:spPr>
            <p:txBody>
              <a:bodyPr wrap="none">
                <a:spAutoFit/>
              </a:bodyPr>
              <a:lstStyle/>
              <a:p>
                <a:r>
                  <a:rPr lang="en-US" sz="1400" b="1" dirty="0">
                    <a:solidFill>
                      <a:schemeClr val="tx1">
                        <a:lumMod val="50000"/>
                        <a:lumOff val="50000"/>
                      </a:schemeClr>
                    </a:solidFill>
                    <a:latin typeface="Open Sans" pitchFamily="34" charset="0"/>
                    <a:ea typeface="Open Sans" pitchFamily="34" charset="0"/>
                    <a:cs typeface="Open Sans" pitchFamily="34" charset="0"/>
                  </a:rPr>
                  <a:t>SUPPORT TEAM </a:t>
                </a:r>
              </a:p>
            </p:txBody>
          </p:sp>
        </p:grpSp>
        <p:grpSp>
          <p:nvGrpSpPr>
            <p:cNvPr id="25" name="Group 62">
              <a:extLst>
                <a:ext uri="{FF2B5EF4-FFF2-40B4-BE49-F238E27FC236}">
                  <a16:creationId xmlns:a16="http://schemas.microsoft.com/office/drawing/2014/main" id="{6F00A6EA-E734-454B-1ADF-9B928216CDA2}"/>
                </a:ext>
              </a:extLst>
            </p:cNvPr>
            <p:cNvGrpSpPr/>
            <p:nvPr/>
          </p:nvGrpSpPr>
          <p:grpSpPr>
            <a:xfrm>
              <a:off x="4728216" y="3450997"/>
              <a:ext cx="418280" cy="418280"/>
              <a:chOff x="3506811" y="2444065"/>
              <a:chExt cx="418280" cy="418280"/>
            </a:xfrm>
          </p:grpSpPr>
          <p:sp>
            <p:nvSpPr>
              <p:cNvPr id="42" name="Teardrop 41">
                <a:extLst>
                  <a:ext uri="{FF2B5EF4-FFF2-40B4-BE49-F238E27FC236}">
                    <a16:creationId xmlns:a16="http://schemas.microsoft.com/office/drawing/2014/main" id="{A3F3B499-DE45-F3BD-FB65-ADA1E9395F1D}"/>
                  </a:ext>
                </a:extLst>
              </p:cNvPr>
              <p:cNvSpPr/>
              <p:nvPr/>
            </p:nvSpPr>
            <p:spPr>
              <a:xfrm rot="8100000">
                <a:off x="3506811" y="2444065"/>
                <a:ext cx="418280" cy="418280"/>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sp>
            <p:nvSpPr>
              <p:cNvPr id="43" name="Freeform 103">
                <a:extLst>
                  <a:ext uri="{FF2B5EF4-FFF2-40B4-BE49-F238E27FC236}">
                    <a16:creationId xmlns:a16="http://schemas.microsoft.com/office/drawing/2014/main" id="{D57EA714-3055-871A-C0E8-B71B28DB6B00}"/>
                  </a:ext>
                </a:extLst>
              </p:cNvPr>
              <p:cNvSpPr/>
              <p:nvPr/>
            </p:nvSpPr>
            <p:spPr bwMode="auto">
              <a:xfrm>
                <a:off x="3628143" y="2587524"/>
                <a:ext cx="187500" cy="166390"/>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bg1"/>
              </a:solidFill>
              <a:ln w="9525">
                <a:noFill/>
                <a:round/>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sp>
          <p:nvSpPr>
            <p:cNvPr id="26" name="Oval 25">
              <a:extLst>
                <a:ext uri="{FF2B5EF4-FFF2-40B4-BE49-F238E27FC236}">
                  <a16:creationId xmlns:a16="http://schemas.microsoft.com/office/drawing/2014/main" id="{3792AE58-48FB-6B6E-90B5-A0D79F6CA20B}"/>
                </a:ext>
              </a:extLst>
            </p:cNvPr>
            <p:cNvSpPr/>
            <p:nvPr/>
          </p:nvSpPr>
          <p:spPr>
            <a:xfrm>
              <a:off x="7978770" y="5215060"/>
              <a:ext cx="208206" cy="20820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cxnSp>
          <p:nvCxnSpPr>
            <p:cNvPr id="27" name="Straight Connector 26">
              <a:extLst>
                <a:ext uri="{FF2B5EF4-FFF2-40B4-BE49-F238E27FC236}">
                  <a16:creationId xmlns:a16="http://schemas.microsoft.com/office/drawing/2014/main" id="{4117267F-D7AF-5E96-17C9-8068DB82059D}"/>
                </a:ext>
              </a:extLst>
            </p:cNvPr>
            <p:cNvCxnSpPr>
              <a:cxnSpLocks/>
            </p:cNvCxnSpPr>
            <p:nvPr/>
          </p:nvCxnSpPr>
          <p:spPr>
            <a:xfrm>
              <a:off x="8082691" y="4049425"/>
              <a:ext cx="0" cy="11656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Group 68">
              <a:extLst>
                <a:ext uri="{FF2B5EF4-FFF2-40B4-BE49-F238E27FC236}">
                  <a16:creationId xmlns:a16="http://schemas.microsoft.com/office/drawing/2014/main" id="{75B63F04-50E3-D644-4056-2E1FCC6EDF6A}"/>
                </a:ext>
              </a:extLst>
            </p:cNvPr>
            <p:cNvGrpSpPr/>
            <p:nvPr/>
          </p:nvGrpSpPr>
          <p:grpSpPr>
            <a:xfrm>
              <a:off x="8153103" y="3979996"/>
              <a:ext cx="1601722" cy="1258742"/>
              <a:chOff x="6929453" y="3000378"/>
              <a:chExt cx="1601722" cy="1109788"/>
            </a:xfrm>
          </p:grpSpPr>
          <p:sp>
            <p:nvSpPr>
              <p:cNvPr id="40" name="Rectangle 39">
                <a:extLst>
                  <a:ext uri="{FF2B5EF4-FFF2-40B4-BE49-F238E27FC236}">
                    <a16:creationId xmlns:a16="http://schemas.microsoft.com/office/drawing/2014/main" id="{997781AA-7E56-ABCC-5E3E-FB1E009B53F0}"/>
                  </a:ext>
                </a:extLst>
              </p:cNvPr>
              <p:cNvSpPr/>
              <p:nvPr/>
            </p:nvSpPr>
            <p:spPr>
              <a:xfrm>
                <a:off x="6929453" y="3214692"/>
                <a:ext cx="1573585" cy="895474"/>
              </a:xfrm>
              <a:prstGeom prst="rect">
                <a:avLst/>
              </a:prstGeom>
            </p:spPr>
            <p:txBody>
              <a:bodyPr wrap="square">
                <a:spAutoFit/>
              </a:bodyPr>
              <a:lstStyle/>
              <a:p>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requests USER to fill-out the form at: </a:t>
                </a:r>
                <a:r>
                  <a:rPr lang="en-US" sz="1200" dirty="0">
                    <a:solidFill>
                      <a:schemeClr val="tx1">
                        <a:lumMod val="50000"/>
                        <a:lumOff val="50000"/>
                      </a:schemeClr>
                    </a:solidFill>
                    <a:latin typeface="Open Sans Light" pitchFamily="34" charset="0"/>
                    <a:ea typeface="Open Sans Light" pitchFamily="34" charset="0"/>
                    <a:cs typeface="Open Sans Light" pitchFamily="34" charset="0"/>
                    <a:hlinkClick r:id="rId3">
                      <a:extLst>
                        <a:ext uri="{A12FA001-AC4F-418D-AE19-62706E023703}">
                          <ahyp:hlinkClr xmlns:ahyp="http://schemas.microsoft.com/office/drawing/2018/hyperlinkcolor" val="tx"/>
                        </a:ext>
                      </a:extLst>
                    </a:hlinkClick>
                  </a:rPr>
                  <a:t>https://forms.office.com/r/0k1QBZunKe</a:t>
                </a: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 for tracking</a:t>
                </a:r>
                <a:endParaRPr lang="ms-MY" sz="1200" dirty="0">
                  <a:solidFill>
                    <a:schemeClr val="tx1">
                      <a:lumMod val="50000"/>
                      <a:lumOff val="50000"/>
                    </a:schemeClr>
                  </a:solidFill>
                  <a:latin typeface="Open Sans Light" pitchFamily="34" charset="0"/>
                  <a:ea typeface="Open Sans Light" pitchFamily="34" charset="0"/>
                  <a:cs typeface="Open Sans Light" pitchFamily="34" charset="0"/>
                </a:endParaRPr>
              </a:p>
            </p:txBody>
          </p:sp>
          <p:sp>
            <p:nvSpPr>
              <p:cNvPr id="41" name="Rectangle 40">
                <a:extLst>
                  <a:ext uri="{FF2B5EF4-FFF2-40B4-BE49-F238E27FC236}">
                    <a16:creationId xmlns:a16="http://schemas.microsoft.com/office/drawing/2014/main" id="{9D55EF22-E7A1-F798-226E-1F4160B17996}"/>
                  </a:ext>
                </a:extLst>
              </p:cNvPr>
              <p:cNvSpPr/>
              <p:nvPr/>
            </p:nvSpPr>
            <p:spPr>
              <a:xfrm>
                <a:off x="6929454" y="3000378"/>
                <a:ext cx="1601721" cy="271356"/>
              </a:xfrm>
              <a:prstGeom prst="rect">
                <a:avLst/>
              </a:prstGeom>
            </p:spPr>
            <p:txBody>
              <a:bodyPr wrap="none">
                <a:spAutoFit/>
              </a:bodyPr>
              <a:lstStyle/>
              <a:p>
                <a:r>
                  <a:rPr lang="en-US" sz="1400" b="1" dirty="0">
                    <a:solidFill>
                      <a:schemeClr val="tx1">
                        <a:lumMod val="50000"/>
                        <a:lumOff val="50000"/>
                      </a:schemeClr>
                    </a:solidFill>
                    <a:latin typeface="Open Sans" pitchFamily="34" charset="0"/>
                    <a:ea typeface="Open Sans" pitchFamily="34" charset="0"/>
                    <a:cs typeface="Open Sans" pitchFamily="34" charset="0"/>
                  </a:rPr>
                  <a:t>SUPPORT TEAM </a:t>
                </a:r>
              </a:p>
            </p:txBody>
          </p:sp>
        </p:grpSp>
        <p:grpSp>
          <p:nvGrpSpPr>
            <p:cNvPr id="29" name="Group 64">
              <a:extLst>
                <a:ext uri="{FF2B5EF4-FFF2-40B4-BE49-F238E27FC236}">
                  <a16:creationId xmlns:a16="http://schemas.microsoft.com/office/drawing/2014/main" id="{BA508085-2F1F-BD67-FBF7-03135E4EC765}"/>
                </a:ext>
              </a:extLst>
            </p:cNvPr>
            <p:cNvGrpSpPr/>
            <p:nvPr/>
          </p:nvGrpSpPr>
          <p:grpSpPr>
            <a:xfrm>
              <a:off x="7873733" y="3450997"/>
              <a:ext cx="418280" cy="418280"/>
              <a:chOff x="6650083" y="2444065"/>
              <a:chExt cx="418280" cy="418280"/>
            </a:xfrm>
          </p:grpSpPr>
          <p:sp>
            <p:nvSpPr>
              <p:cNvPr id="36" name="Teardrop 35">
                <a:extLst>
                  <a:ext uri="{FF2B5EF4-FFF2-40B4-BE49-F238E27FC236}">
                    <a16:creationId xmlns:a16="http://schemas.microsoft.com/office/drawing/2014/main" id="{C84070EA-DC8F-E9DF-305A-EB4E905230DD}"/>
                  </a:ext>
                </a:extLst>
              </p:cNvPr>
              <p:cNvSpPr/>
              <p:nvPr/>
            </p:nvSpPr>
            <p:spPr>
              <a:xfrm rot="8100000">
                <a:off x="6650083" y="2444065"/>
                <a:ext cx="418280" cy="418280"/>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50000"/>
                      <a:lumOff val="50000"/>
                    </a:schemeClr>
                  </a:solidFill>
                </a:endParaRPr>
              </a:p>
            </p:txBody>
          </p:sp>
          <p:grpSp>
            <p:nvGrpSpPr>
              <p:cNvPr id="37" name="Group 58">
                <a:extLst>
                  <a:ext uri="{FF2B5EF4-FFF2-40B4-BE49-F238E27FC236}">
                    <a16:creationId xmlns:a16="http://schemas.microsoft.com/office/drawing/2014/main" id="{D7AABBB7-F13E-5F86-DB8E-D89B551705B1}"/>
                  </a:ext>
                </a:extLst>
              </p:cNvPr>
              <p:cNvGrpSpPr/>
              <p:nvPr/>
            </p:nvGrpSpPr>
            <p:grpSpPr>
              <a:xfrm>
                <a:off x="6760454" y="2563811"/>
                <a:ext cx="188740" cy="250826"/>
                <a:chOff x="8429652" y="3143254"/>
                <a:chExt cx="241300" cy="320675"/>
              </a:xfrm>
              <a:solidFill>
                <a:schemeClr val="bg1"/>
              </a:solidFill>
            </p:grpSpPr>
            <p:sp>
              <p:nvSpPr>
                <p:cNvPr id="38" name="Freeform 108">
                  <a:extLst>
                    <a:ext uri="{FF2B5EF4-FFF2-40B4-BE49-F238E27FC236}">
                      <a16:creationId xmlns:a16="http://schemas.microsoft.com/office/drawing/2014/main" id="{22708D05-61D2-EBFC-B8FA-6CEBB36D863F}"/>
                    </a:ext>
                  </a:extLst>
                </p:cNvPr>
                <p:cNvSpPr>
                  <a:spLocks noEditPoints="1"/>
                </p:cNvSpPr>
                <p:nvPr/>
              </p:nvSpPr>
              <p:spPr bwMode="auto">
                <a:xfrm>
                  <a:off x="8429652" y="3143254"/>
                  <a:ext cx="241300" cy="320675"/>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grpFill/>
                <a:ln w="9525">
                  <a:noFill/>
                  <a:round/>
                </a:ln>
              </p:spPr>
              <p:txBody>
                <a:bodyPr vert="horz" wrap="square" lIns="91440" tIns="45720" rIns="91440" bIns="45720" numCol="1" anchor="t" anchorCtr="0" compatLnSpc="1"/>
                <a:lstStyle/>
                <a:p>
                  <a:endParaRPr lang="en-US">
                    <a:solidFill>
                      <a:schemeClr val="tx1">
                        <a:lumMod val="50000"/>
                        <a:lumOff val="50000"/>
                      </a:schemeClr>
                    </a:solidFill>
                  </a:endParaRPr>
                </a:p>
              </p:txBody>
            </p:sp>
            <p:sp>
              <p:nvSpPr>
                <p:cNvPr id="39" name="Freeform 109">
                  <a:extLst>
                    <a:ext uri="{FF2B5EF4-FFF2-40B4-BE49-F238E27FC236}">
                      <a16:creationId xmlns:a16="http://schemas.microsoft.com/office/drawing/2014/main" id="{1CC36B06-1DA2-B1D2-E5D3-A5788CA1AD15}"/>
                    </a:ext>
                  </a:extLst>
                </p:cNvPr>
                <p:cNvSpPr/>
                <p:nvPr/>
              </p:nvSpPr>
              <p:spPr bwMode="auto">
                <a:xfrm>
                  <a:off x="8550302" y="3184529"/>
                  <a:ext cx="79375" cy="79375"/>
                </a:xfrm>
                <a:custGeom>
                  <a:avLst/>
                  <a:gdLst/>
                  <a:ahLst/>
                  <a:cxnLst>
                    <a:cxn ang="0">
                      <a:pos x="13" y="0"/>
                    </a:cxn>
                    <a:cxn ang="0">
                      <a:pos x="13" y="0"/>
                    </a:cxn>
                    <a:cxn ang="0">
                      <a:pos x="9" y="2"/>
                    </a:cxn>
                    <a:cxn ang="0">
                      <a:pos x="4" y="4"/>
                    </a:cxn>
                    <a:cxn ang="0">
                      <a:pos x="2" y="7"/>
                    </a:cxn>
                    <a:cxn ang="0">
                      <a:pos x="0" y="13"/>
                    </a:cxn>
                    <a:cxn ang="0">
                      <a:pos x="0" y="13"/>
                    </a:cxn>
                    <a:cxn ang="0">
                      <a:pos x="2" y="18"/>
                    </a:cxn>
                    <a:cxn ang="0">
                      <a:pos x="4" y="22"/>
                    </a:cxn>
                    <a:cxn ang="0">
                      <a:pos x="9" y="24"/>
                    </a:cxn>
                    <a:cxn ang="0">
                      <a:pos x="13" y="25"/>
                    </a:cxn>
                    <a:cxn ang="0">
                      <a:pos x="13" y="25"/>
                    </a:cxn>
                    <a:cxn ang="0">
                      <a:pos x="24" y="27"/>
                    </a:cxn>
                    <a:cxn ang="0">
                      <a:pos x="35" y="31"/>
                    </a:cxn>
                    <a:cxn ang="0">
                      <a:pos x="46" y="36"/>
                    </a:cxn>
                    <a:cxn ang="0">
                      <a:pos x="57" y="44"/>
                    </a:cxn>
                    <a:cxn ang="0">
                      <a:pos x="64" y="53"/>
                    </a:cxn>
                    <a:cxn ang="0">
                      <a:pos x="71" y="64"/>
                    </a:cxn>
                    <a:cxn ang="0">
                      <a:pos x="75" y="76"/>
                    </a:cxn>
                    <a:cxn ang="0">
                      <a:pos x="77" y="89"/>
                    </a:cxn>
                    <a:cxn ang="0">
                      <a:pos x="77" y="89"/>
                    </a:cxn>
                    <a:cxn ang="0">
                      <a:pos x="78" y="94"/>
                    </a:cxn>
                    <a:cxn ang="0">
                      <a:pos x="80" y="98"/>
                    </a:cxn>
                    <a:cxn ang="0">
                      <a:pos x="84" y="102"/>
                    </a:cxn>
                    <a:cxn ang="0">
                      <a:pos x="89" y="102"/>
                    </a:cxn>
                    <a:cxn ang="0">
                      <a:pos x="89" y="102"/>
                    </a:cxn>
                    <a:cxn ang="0">
                      <a:pos x="95" y="102"/>
                    </a:cxn>
                    <a:cxn ang="0">
                      <a:pos x="98" y="98"/>
                    </a:cxn>
                    <a:cxn ang="0">
                      <a:pos x="100" y="94"/>
                    </a:cxn>
                    <a:cxn ang="0">
                      <a:pos x="102" y="89"/>
                    </a:cxn>
                    <a:cxn ang="0">
                      <a:pos x="102" y="89"/>
                    </a:cxn>
                    <a:cxn ang="0">
                      <a:pos x="100" y="69"/>
                    </a:cxn>
                    <a:cxn ang="0">
                      <a:pos x="95" y="51"/>
                    </a:cxn>
                    <a:cxn ang="0">
                      <a:pos x="86" y="36"/>
                    </a:cxn>
                    <a:cxn ang="0">
                      <a:pos x="75" y="24"/>
                    </a:cxn>
                    <a:cxn ang="0">
                      <a:pos x="60" y="13"/>
                    </a:cxn>
                    <a:cxn ang="0">
                      <a:pos x="46" y="6"/>
                    </a:cxn>
                    <a:cxn ang="0">
                      <a:pos x="29" y="2"/>
                    </a:cxn>
                    <a:cxn ang="0">
                      <a:pos x="13" y="0"/>
                    </a:cxn>
                    <a:cxn ang="0">
                      <a:pos x="13" y="0"/>
                    </a:cxn>
                  </a:cxnLst>
                  <a:rect l="0" t="0"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grpFill/>
                <a:ln w="9525">
                  <a:noFill/>
                  <a:round/>
                </a:ln>
              </p:spPr>
              <p:txBody>
                <a:bodyPr vert="horz" wrap="square" lIns="91440" tIns="45720" rIns="91440" bIns="45720" numCol="1" anchor="t" anchorCtr="0" compatLnSpc="1"/>
                <a:lstStyle/>
                <a:p>
                  <a:endParaRPr lang="en-US">
                    <a:solidFill>
                      <a:schemeClr val="tx1">
                        <a:lumMod val="50000"/>
                        <a:lumOff val="50000"/>
                      </a:schemeClr>
                    </a:solidFill>
                  </a:endParaRPr>
                </a:p>
              </p:txBody>
            </p:sp>
          </p:grpSp>
        </p:grpSp>
        <p:cxnSp>
          <p:nvCxnSpPr>
            <p:cNvPr id="30" name="Straight Connector 29">
              <a:extLst>
                <a:ext uri="{FF2B5EF4-FFF2-40B4-BE49-F238E27FC236}">
                  <a16:creationId xmlns:a16="http://schemas.microsoft.com/office/drawing/2014/main" id="{8AED365A-BDF2-1F65-EB70-DF601F50492E}"/>
                </a:ext>
              </a:extLst>
            </p:cNvPr>
            <p:cNvCxnSpPr>
              <a:cxnSpLocks/>
            </p:cNvCxnSpPr>
            <p:nvPr/>
          </p:nvCxnSpPr>
          <p:spPr>
            <a:xfrm>
              <a:off x="802967" y="2120380"/>
              <a:ext cx="0" cy="28504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Group 66">
              <a:extLst>
                <a:ext uri="{FF2B5EF4-FFF2-40B4-BE49-F238E27FC236}">
                  <a16:creationId xmlns:a16="http://schemas.microsoft.com/office/drawing/2014/main" id="{557810DA-8626-D8BD-53C7-64593E9E67FE}"/>
                </a:ext>
              </a:extLst>
            </p:cNvPr>
            <p:cNvGrpSpPr/>
            <p:nvPr/>
          </p:nvGrpSpPr>
          <p:grpSpPr>
            <a:xfrm>
              <a:off x="869324" y="2254019"/>
              <a:ext cx="2260141" cy="1968640"/>
              <a:chOff x="2285984" y="2214560"/>
              <a:chExt cx="1101377" cy="1968640"/>
            </a:xfrm>
          </p:grpSpPr>
          <p:sp>
            <p:nvSpPr>
              <p:cNvPr id="34" name="Rectangle 33">
                <a:extLst>
                  <a:ext uri="{FF2B5EF4-FFF2-40B4-BE49-F238E27FC236}">
                    <a16:creationId xmlns:a16="http://schemas.microsoft.com/office/drawing/2014/main" id="{1887485D-F602-9973-7CF4-FF1DF744F633}"/>
                  </a:ext>
                </a:extLst>
              </p:cNvPr>
              <p:cNvSpPr/>
              <p:nvPr/>
            </p:nvSpPr>
            <p:spPr>
              <a:xfrm>
                <a:off x="2285984" y="2428874"/>
                <a:ext cx="1101377" cy="1754326"/>
              </a:xfrm>
              <a:prstGeom prst="rect">
                <a:avLst/>
              </a:prstGeom>
            </p:spPr>
            <p:txBody>
              <a:bodyPr wrap="square">
                <a:spAutoFit/>
              </a:bodyPr>
              <a:lstStyle/>
              <a:p>
                <a:r>
                  <a:rPr lang="en-US" sz="1200" b="1" dirty="0">
                    <a:solidFill>
                      <a:schemeClr val="accent2"/>
                    </a:solidFill>
                    <a:latin typeface="Open Sans Light" pitchFamily="34" charset="0"/>
                    <a:ea typeface="Open Sans Light" pitchFamily="34" charset="0"/>
                    <a:cs typeface="Open Sans Light" pitchFamily="34" charset="0"/>
                  </a:rPr>
                  <a:t>support@officialstatistics.org </a:t>
                </a: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to request for AIS Data Platform access through UNGP. User must provide the following information: </a:t>
                </a:r>
              </a:p>
              <a:p>
                <a:pPr marL="228600" indent="-228600">
                  <a:buFont typeface="Arial" panose="020B0604020202020204" pitchFamily="34" charset="0"/>
                  <a:buChar char="•"/>
                </a:pP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Full name:</a:t>
                </a:r>
              </a:p>
              <a:p>
                <a:pPr marL="228600" indent="-228600">
                  <a:buFont typeface="Arial" panose="020B0604020202020204" pitchFamily="34" charset="0"/>
                  <a:buChar char="•"/>
                </a:pP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Email address:</a:t>
                </a:r>
              </a:p>
              <a:p>
                <a:pPr marL="228600" indent="-228600">
                  <a:buFont typeface="Arial" panose="020B0604020202020204" pitchFamily="34" charset="0"/>
                  <a:buChar char="•"/>
                </a:pP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Nationality:</a:t>
                </a:r>
              </a:p>
              <a:p>
                <a:pPr marL="228600" indent="-228600">
                  <a:buFont typeface="Arial" panose="020B0604020202020204" pitchFamily="34" charset="0"/>
                  <a:buChar char="•"/>
                </a:pP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Details on your use of AIS:</a:t>
                </a:r>
              </a:p>
            </p:txBody>
          </p:sp>
          <p:sp>
            <p:nvSpPr>
              <p:cNvPr id="35" name="Rectangle 34">
                <a:extLst>
                  <a:ext uri="{FF2B5EF4-FFF2-40B4-BE49-F238E27FC236}">
                    <a16:creationId xmlns:a16="http://schemas.microsoft.com/office/drawing/2014/main" id="{C4E8F524-50FE-5DEC-B62C-D58C952D836C}"/>
                  </a:ext>
                </a:extLst>
              </p:cNvPr>
              <p:cNvSpPr/>
              <p:nvPr/>
            </p:nvSpPr>
            <p:spPr>
              <a:xfrm>
                <a:off x="2285984" y="2214560"/>
                <a:ext cx="548524" cy="307777"/>
              </a:xfrm>
              <a:prstGeom prst="rect">
                <a:avLst/>
              </a:prstGeom>
            </p:spPr>
            <p:txBody>
              <a:bodyPr wrap="none">
                <a:spAutoFit/>
              </a:bodyPr>
              <a:lstStyle/>
              <a:p>
                <a:r>
                  <a:rPr lang="en-US" sz="1400" b="1" dirty="0">
                    <a:solidFill>
                      <a:schemeClr val="tx1">
                        <a:lumMod val="50000"/>
                        <a:lumOff val="50000"/>
                      </a:schemeClr>
                    </a:solidFill>
                    <a:latin typeface="Open Sans" pitchFamily="34" charset="0"/>
                    <a:ea typeface="Open Sans" pitchFamily="34" charset="0"/>
                    <a:cs typeface="Open Sans" pitchFamily="34" charset="0"/>
                  </a:rPr>
                  <a:t>USER</a:t>
                </a:r>
                <a:r>
                  <a:rPr lang="en-US" sz="1200" b="1" dirty="0">
                    <a:solidFill>
                      <a:schemeClr val="tx1">
                        <a:lumMod val="50000"/>
                        <a:lumOff val="50000"/>
                      </a:schemeClr>
                    </a:solidFill>
                    <a:latin typeface="Open Sans" pitchFamily="34" charset="0"/>
                    <a:ea typeface="Open Sans" pitchFamily="34" charset="0"/>
                    <a:cs typeface="Open Sans" pitchFamily="34" charset="0"/>
                  </a:rPr>
                  <a:t> </a:t>
                </a:r>
                <a:r>
                  <a:rPr lang="en-US" sz="1200" dirty="0">
                    <a:solidFill>
                      <a:schemeClr val="tx1">
                        <a:lumMod val="50000"/>
                        <a:lumOff val="50000"/>
                      </a:schemeClr>
                    </a:solidFill>
                    <a:latin typeface="Open Sans Light" pitchFamily="34" charset="0"/>
                    <a:ea typeface="Open Sans Light" pitchFamily="34" charset="0"/>
                    <a:cs typeface="Open Sans Light" pitchFamily="34" charset="0"/>
                  </a:rPr>
                  <a:t>emails</a:t>
                </a:r>
                <a:endParaRPr lang="en-US" sz="1200" b="1" dirty="0">
                  <a:solidFill>
                    <a:schemeClr val="tx1">
                      <a:lumMod val="50000"/>
                      <a:lumOff val="50000"/>
                    </a:schemeClr>
                  </a:solidFill>
                  <a:latin typeface="Open Sans" pitchFamily="34" charset="0"/>
                  <a:ea typeface="Open Sans" pitchFamily="34" charset="0"/>
                  <a:cs typeface="Open Sans" pitchFamily="34" charset="0"/>
                </a:endParaRPr>
              </a:p>
            </p:txBody>
          </p:sp>
        </p:grpSp>
        <p:sp>
          <p:nvSpPr>
            <p:cNvPr id="32" name="Teardrop 31">
              <a:extLst>
                <a:ext uri="{FF2B5EF4-FFF2-40B4-BE49-F238E27FC236}">
                  <a16:creationId xmlns:a16="http://schemas.microsoft.com/office/drawing/2014/main" id="{75D09EF6-DA19-9C87-D3EB-488C0081BBA4}"/>
                </a:ext>
              </a:extLst>
            </p:cNvPr>
            <p:cNvSpPr/>
            <p:nvPr/>
          </p:nvSpPr>
          <p:spPr>
            <a:xfrm rot="8100000">
              <a:off x="593826" y="1590875"/>
              <a:ext cx="418280" cy="418280"/>
            </a:xfrm>
            <a:prstGeom prst="teardrop">
              <a:avLst>
                <a:gd name="adj" fmla="val 1316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50000"/>
                    <a:lumOff val="50000"/>
                  </a:schemeClr>
                </a:solidFill>
              </a:endParaRPr>
            </a:p>
          </p:txBody>
        </p:sp>
        <p:sp>
          <p:nvSpPr>
            <p:cNvPr id="33" name="AutoShape 83">
              <a:extLst>
                <a:ext uri="{FF2B5EF4-FFF2-40B4-BE49-F238E27FC236}">
                  <a16:creationId xmlns:a16="http://schemas.microsoft.com/office/drawing/2014/main" id="{5960AF3D-3281-4D24-0903-D5067CC47602}"/>
                </a:ext>
              </a:extLst>
            </p:cNvPr>
            <p:cNvSpPr/>
            <p:nvPr/>
          </p:nvSpPr>
          <p:spPr bwMode="auto">
            <a:xfrm>
              <a:off x="676628" y="1731273"/>
              <a:ext cx="252675" cy="154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bg1"/>
            </a:solidFill>
            <a:ln>
              <a:solidFill>
                <a:schemeClr val="bg1"/>
              </a:solidFill>
            </a:ln>
            <a:effectLst/>
          </p:spPr>
          <p:txBody>
            <a:bodyPr lIns="38100" tIns="38100" rIns="38100" bIns="38100" anchor="ctr"/>
            <a:lstStyle/>
            <a:p>
              <a:pPr defTabSz="457200"/>
              <a:endParaRPr lang="en-US" sz="3000">
                <a:solidFill>
                  <a:schemeClr val="tx1">
                    <a:lumMod val="50000"/>
                    <a:lumOff val="50000"/>
                  </a:schemeClr>
                </a:solidFill>
                <a:effectLst>
                  <a:outerShdw blurRad="38100" dist="38100" dir="2700000" algn="tl">
                    <a:srgbClr val="000000"/>
                  </a:outerShdw>
                </a:effectLst>
              </a:endParaRPr>
            </a:p>
          </p:txBody>
        </p:sp>
      </p:grpSp>
    </p:spTree>
    <p:extLst>
      <p:ext uri="{BB962C8B-B14F-4D97-AF65-F5344CB8AC3E}">
        <p14:creationId xmlns:p14="http://schemas.microsoft.com/office/powerpoint/2010/main" val="401450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1DEF-333B-2237-221C-E8148FD0647F}"/>
              </a:ext>
            </a:extLst>
          </p:cNvPr>
          <p:cNvSpPr>
            <a:spLocks noGrp="1"/>
          </p:cNvSpPr>
          <p:nvPr>
            <p:ph type="title"/>
          </p:nvPr>
        </p:nvSpPr>
        <p:spPr/>
        <p:txBody>
          <a:bodyPr/>
          <a:lstStyle/>
          <a:p>
            <a:r>
              <a:rPr lang="en-US" dirty="0"/>
              <a:t>Q&amp;A</a:t>
            </a:r>
          </a:p>
        </p:txBody>
      </p:sp>
      <p:sp>
        <p:nvSpPr>
          <p:cNvPr id="3" name="Text Placeholder 2">
            <a:extLst>
              <a:ext uri="{FF2B5EF4-FFF2-40B4-BE49-F238E27FC236}">
                <a16:creationId xmlns:a16="http://schemas.microsoft.com/office/drawing/2014/main" id="{7E2B951A-67CD-C4A2-4182-86DEF664225A}"/>
              </a:ext>
            </a:extLst>
          </p:cNvPr>
          <p:cNvSpPr>
            <a:spLocks noGrp="1"/>
          </p:cNvSpPr>
          <p:nvPr>
            <p:ph type="body" idx="1"/>
          </p:nvPr>
        </p:nvSpPr>
        <p:spPr/>
        <p:txBody>
          <a:bodyPr/>
          <a:lstStyle/>
          <a:p>
            <a:r>
              <a:rPr lang="en-US" dirty="0">
                <a:solidFill>
                  <a:schemeClr val="tx1"/>
                </a:solidFill>
              </a:rPr>
              <a:t>Do you have additional questions?</a:t>
            </a:r>
          </a:p>
        </p:txBody>
      </p:sp>
      <p:pic>
        <p:nvPicPr>
          <p:cNvPr id="4" name="Google Shape;1556;p10">
            <a:extLst>
              <a:ext uri="{FF2B5EF4-FFF2-40B4-BE49-F238E27FC236}">
                <a16:creationId xmlns:a16="http://schemas.microsoft.com/office/drawing/2014/main" id="{A487BEF6-0C85-A3C9-E8A8-8B2CC5027C3D}"/>
              </a:ext>
            </a:extLst>
          </p:cNvPr>
          <p:cNvPicPr preferRelativeResize="0"/>
          <p:nvPr/>
        </p:nvPicPr>
        <p:blipFill rotWithShape="1">
          <a:blip r:embed="rId3">
            <a:duotone>
              <a:prstClr val="black"/>
              <a:schemeClr val="tx2">
                <a:tint val="45000"/>
                <a:satMod val="400000"/>
              </a:schemeClr>
            </a:duotone>
          </a:blip>
          <a:srcRect t="16778" r="9090" b="11199"/>
          <a:stretch/>
        </p:blipFill>
        <p:spPr>
          <a:xfrm>
            <a:off x="3523488" y="10"/>
            <a:ext cx="8668512" cy="6857990"/>
          </a:xfrm>
          <a:prstGeom prst="rect">
            <a:avLst/>
          </a:prstGeom>
          <a:noFill/>
        </p:spPr>
      </p:pic>
    </p:spTree>
    <p:extLst>
      <p:ext uri="{BB962C8B-B14F-4D97-AF65-F5344CB8AC3E}">
        <p14:creationId xmlns:p14="http://schemas.microsoft.com/office/powerpoint/2010/main" val="10560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C141D-7E88-6019-4051-7B938E675903}"/>
              </a:ext>
            </a:extLst>
          </p:cNvPr>
          <p:cNvSpPr>
            <a:spLocks noGrp="1"/>
          </p:cNvSpPr>
          <p:nvPr>
            <p:ph type="title"/>
          </p:nvPr>
        </p:nvSpPr>
        <p:spPr>
          <a:xfrm>
            <a:off x="5663241" y="303872"/>
            <a:ext cx="5000124" cy="643052"/>
          </a:xfrm>
        </p:spPr>
        <p:txBody>
          <a:bodyPr anchor="b">
            <a:normAutofit/>
          </a:bodyPr>
          <a:lstStyle/>
          <a:p>
            <a:r>
              <a:rPr lang="en-US" dirty="0"/>
              <a:t>About AIS</a:t>
            </a:r>
          </a:p>
        </p:txBody>
      </p:sp>
      <p:sp>
        <p:nvSpPr>
          <p:cNvPr id="3" name="Content Placeholder 2">
            <a:extLst>
              <a:ext uri="{FF2B5EF4-FFF2-40B4-BE49-F238E27FC236}">
                <a16:creationId xmlns:a16="http://schemas.microsoft.com/office/drawing/2014/main" id="{C5B01495-CDDA-4C51-11A9-B625EA20B961}"/>
              </a:ext>
            </a:extLst>
          </p:cNvPr>
          <p:cNvSpPr>
            <a:spLocks noGrp="1"/>
          </p:cNvSpPr>
          <p:nvPr>
            <p:ph idx="1"/>
          </p:nvPr>
        </p:nvSpPr>
        <p:spPr>
          <a:xfrm>
            <a:off x="5324616" y="1136058"/>
            <a:ext cx="6600684" cy="4611706"/>
          </a:xfrm>
        </p:spPr>
        <p:txBody>
          <a:bodyPr vert="horz" lIns="91440" tIns="45720" rIns="91440" bIns="45720" rtlCol="0" anchor="t">
            <a:noAutofit/>
          </a:bodyPr>
          <a:lstStyle/>
          <a:p>
            <a:pPr marL="342900" indent="-342900" fontAlgn="base">
              <a:spcBef>
                <a:spcPts val="600"/>
              </a:spcBef>
              <a:spcAft>
                <a:spcPts val="600"/>
              </a:spcAft>
              <a:buClr>
                <a:srgbClr val="059FDD"/>
              </a:buClr>
              <a:buFont typeface="Calibri" panose="020F0502020204030204" pitchFamily="34" charset="0"/>
              <a:buChar char="●"/>
            </a:pPr>
            <a:r>
              <a:rPr lang="en-US" sz="2400" dirty="0">
                <a:latin typeface="+mn-lt"/>
                <a:ea typeface="+mn-ea"/>
              </a:rPr>
              <a:t>The Automatic Identification System (AIS) is an automated, autonomous tracking system which can be used for the exchange of navigational information between AIS-equipped terminals.</a:t>
            </a:r>
            <a:endParaRPr lang="en-US" sz="2400" dirty="0">
              <a:latin typeface="+mn-lt"/>
              <a:ea typeface="+mn-ea"/>
              <a:cs typeface="Calibri"/>
            </a:endParaRPr>
          </a:p>
          <a:p>
            <a:pPr marL="342900" indent="-342900" fontAlgn="base">
              <a:spcBef>
                <a:spcPts val="600"/>
              </a:spcBef>
              <a:spcAft>
                <a:spcPts val="600"/>
              </a:spcAft>
              <a:buClr>
                <a:srgbClr val="059FDD"/>
              </a:buClr>
              <a:buFont typeface="Calibri" panose="020F0502020204030204" pitchFamily="34" charset="0"/>
              <a:buChar char="●"/>
            </a:pPr>
            <a:r>
              <a:rPr lang="en-US" sz="2400" dirty="0">
                <a:latin typeface="+mn-lt"/>
                <a:ea typeface="+mn-ea"/>
              </a:rPr>
              <a:t>It allows vessels like cargo ship, tanker, fishing vessel or passenger ship to periodically broadcast their information. </a:t>
            </a:r>
          </a:p>
          <a:p>
            <a:pPr marL="342900" indent="-342900" fontAlgn="base">
              <a:spcBef>
                <a:spcPts val="600"/>
              </a:spcBef>
              <a:spcAft>
                <a:spcPts val="600"/>
              </a:spcAft>
              <a:buClr>
                <a:srgbClr val="059FDD"/>
              </a:buClr>
              <a:buFont typeface="Calibri" panose="020F0502020204030204" pitchFamily="34" charset="0"/>
              <a:buChar char="●"/>
            </a:pPr>
            <a:r>
              <a:rPr lang="en-US" sz="2400" dirty="0">
                <a:latin typeface="+mn-lt"/>
                <a:ea typeface="+mn-ea"/>
              </a:rPr>
              <a:t>AIS was originally developed by IMO (International Maritime Organization) in 2004, solely for collision avoidance among large vessels at sea that are not within range of shore-based systems. </a:t>
            </a:r>
          </a:p>
          <a:p>
            <a:pPr marL="342900" indent="-342900" fontAlgn="base">
              <a:spcBef>
                <a:spcPts val="600"/>
              </a:spcBef>
              <a:spcAft>
                <a:spcPts val="600"/>
              </a:spcAft>
              <a:buClr>
                <a:srgbClr val="059FDD"/>
              </a:buClr>
              <a:buFont typeface="Calibri" panose="020F0502020204030204" pitchFamily="34" charset="0"/>
              <a:buChar char="●"/>
            </a:pPr>
            <a:r>
              <a:rPr lang="en-US" sz="2400" dirty="0">
                <a:latin typeface="+mn-lt"/>
                <a:ea typeface="+mn-ea"/>
              </a:rPr>
              <a:t>Now, AIS data provides a big data source of unrivaled quality above and beyond its original application for collision avoidance.</a:t>
            </a:r>
          </a:p>
        </p:txBody>
      </p:sp>
      <p:sp>
        <p:nvSpPr>
          <p:cNvPr id="4" name="Rectangle 3">
            <a:extLst>
              <a:ext uri="{FF2B5EF4-FFF2-40B4-BE49-F238E27FC236}">
                <a16:creationId xmlns:a16="http://schemas.microsoft.com/office/drawing/2014/main" id="{CB9A0754-145F-8344-91F2-0D2EA767B972}"/>
              </a:ext>
            </a:extLst>
          </p:cNvPr>
          <p:cNvSpPr/>
          <p:nvPr/>
        </p:nvSpPr>
        <p:spPr>
          <a:xfrm>
            <a:off x="5707309" y="919457"/>
            <a:ext cx="2270305" cy="52754"/>
          </a:xfrm>
          <a:prstGeom prst="rect">
            <a:avLst/>
          </a:prstGeom>
          <a:solidFill>
            <a:srgbClr val="059FD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Source Sans Pro" panose="020B0503030403020204" pitchFamily="34" charset="0"/>
              <a:ea typeface="Source Sans Pro" panose="020B0503030403020204" pitchFamily="34" charset="0"/>
              <a:cs typeface="Silka Medium"/>
              <a:sym typeface="Silka Medium"/>
            </a:endParaRPr>
          </a:p>
        </p:txBody>
      </p:sp>
      <p:pic>
        <p:nvPicPr>
          <p:cNvPr id="7" name="Picture 6" descr="A map of the world&#10;&#10;Description automatically generated">
            <a:extLst>
              <a:ext uri="{FF2B5EF4-FFF2-40B4-BE49-F238E27FC236}">
                <a16:creationId xmlns:a16="http://schemas.microsoft.com/office/drawing/2014/main" id="{C0D50642-655C-1B56-9765-0F7F8F1AF816}"/>
              </a:ext>
            </a:extLst>
          </p:cNvPr>
          <p:cNvPicPr>
            <a:picLocks noChangeAspect="1"/>
          </p:cNvPicPr>
          <p:nvPr/>
        </p:nvPicPr>
        <p:blipFill rotWithShape="1">
          <a:blip r:embed="rId3">
            <a:extLst>
              <a:ext uri="{28A0092B-C50C-407E-A947-70E740481C1C}">
                <a14:useLocalDpi xmlns:a14="http://schemas.microsoft.com/office/drawing/2010/main" val="0"/>
              </a:ext>
            </a:extLst>
          </a:blip>
          <a:srcRect r="56096"/>
          <a:stretch/>
        </p:blipFill>
        <p:spPr>
          <a:xfrm>
            <a:off x="1" y="0"/>
            <a:ext cx="5168899" cy="6858000"/>
          </a:xfrm>
          <a:prstGeom prst="rect">
            <a:avLst/>
          </a:prstGeom>
        </p:spPr>
      </p:pic>
      <p:sp>
        <p:nvSpPr>
          <p:cNvPr id="8" name="Rectangle 7">
            <a:extLst>
              <a:ext uri="{FF2B5EF4-FFF2-40B4-BE49-F238E27FC236}">
                <a16:creationId xmlns:a16="http://schemas.microsoft.com/office/drawing/2014/main" id="{E7597331-FE81-39E7-ADE5-F7D6D7E69AE4}"/>
              </a:ext>
            </a:extLst>
          </p:cNvPr>
          <p:cNvSpPr/>
          <p:nvPr/>
        </p:nvSpPr>
        <p:spPr>
          <a:xfrm>
            <a:off x="0" y="0"/>
            <a:ext cx="5168898" cy="6858000"/>
          </a:xfrm>
          <a:prstGeom prst="rect">
            <a:avLst/>
          </a:prstGeom>
          <a:solidFill>
            <a:srgbClr val="059FDD">
              <a:alpha val="73000"/>
            </a:srgbClr>
          </a:solidFill>
          <a:ln>
            <a:solidFill>
              <a:srgbClr val="608E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7261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F619B-B781-4554-8AD1-EEDB6935B953}"/>
              </a:ext>
            </a:extLst>
          </p:cNvPr>
          <p:cNvSpPr>
            <a:spLocks noGrp="1"/>
          </p:cNvSpPr>
          <p:nvPr>
            <p:ph type="title"/>
          </p:nvPr>
        </p:nvSpPr>
        <p:spPr/>
        <p:txBody>
          <a:bodyPr/>
          <a:lstStyle/>
          <a:p>
            <a:r>
              <a:rPr lang="en-US" dirty="0"/>
              <a:t>About AIS Big Data</a:t>
            </a:r>
          </a:p>
        </p:txBody>
      </p:sp>
      <p:sp>
        <p:nvSpPr>
          <p:cNvPr id="3" name="Content Placeholder 2">
            <a:extLst>
              <a:ext uri="{FF2B5EF4-FFF2-40B4-BE49-F238E27FC236}">
                <a16:creationId xmlns:a16="http://schemas.microsoft.com/office/drawing/2014/main" id="{FAFC3E2D-069A-F787-284B-A63167435FEA}"/>
              </a:ext>
            </a:extLst>
          </p:cNvPr>
          <p:cNvSpPr>
            <a:spLocks noGrp="1"/>
          </p:cNvSpPr>
          <p:nvPr>
            <p:ph idx="1"/>
          </p:nvPr>
        </p:nvSpPr>
        <p:spPr>
          <a:xfrm>
            <a:off x="568689" y="1382198"/>
            <a:ext cx="10918036" cy="1622259"/>
          </a:xfrm>
        </p:spPr>
        <p:txBody>
          <a:bodyPr>
            <a:normAutofit lnSpcReduction="10000"/>
          </a:bodyPr>
          <a:lstStyle/>
          <a:p>
            <a:r>
              <a:rPr lang="en-US" sz="2400" dirty="0"/>
              <a:t>The system stores more than 11 million AIS messages a day</a:t>
            </a:r>
          </a:p>
          <a:p>
            <a:r>
              <a:rPr lang="en-US" sz="2400" dirty="0"/>
              <a:t>There are 27 different AIS messages containing different types of information</a:t>
            </a:r>
          </a:p>
          <a:p>
            <a:r>
              <a:rPr lang="en-US" sz="2400" dirty="0"/>
              <a:t>AIS data mainly comprised of 3 information categories, which are Static data, dynamic data, and voyage-related data.</a:t>
            </a:r>
          </a:p>
        </p:txBody>
      </p:sp>
      <p:graphicFrame>
        <p:nvGraphicFramePr>
          <p:cNvPr id="4" name="Table 4">
            <a:extLst>
              <a:ext uri="{FF2B5EF4-FFF2-40B4-BE49-F238E27FC236}">
                <a16:creationId xmlns:a16="http://schemas.microsoft.com/office/drawing/2014/main" id="{D825728D-2985-F109-CCAB-50F77836ACEB}"/>
              </a:ext>
            </a:extLst>
          </p:cNvPr>
          <p:cNvGraphicFramePr>
            <a:graphicFrameLocks noGrp="1"/>
          </p:cNvGraphicFramePr>
          <p:nvPr>
            <p:extLst>
              <p:ext uri="{D42A27DB-BD31-4B8C-83A1-F6EECF244321}">
                <p14:modId xmlns:p14="http://schemas.microsoft.com/office/powerpoint/2010/main" val="2798491966"/>
              </p:ext>
            </p:extLst>
          </p:nvPr>
        </p:nvGraphicFramePr>
        <p:xfrm>
          <a:off x="705275" y="2974204"/>
          <a:ext cx="9789567" cy="3370064"/>
        </p:xfrm>
        <a:graphic>
          <a:graphicData uri="http://schemas.openxmlformats.org/drawingml/2006/table">
            <a:tbl>
              <a:tblPr firstRow="1" bandRow="1">
                <a:tableStyleId>{5C22544A-7EE6-4342-B048-85BDC9FD1C3A}</a:tableStyleId>
              </a:tblPr>
              <a:tblGrid>
                <a:gridCol w="3263189">
                  <a:extLst>
                    <a:ext uri="{9D8B030D-6E8A-4147-A177-3AD203B41FA5}">
                      <a16:colId xmlns:a16="http://schemas.microsoft.com/office/drawing/2014/main" val="710987271"/>
                    </a:ext>
                  </a:extLst>
                </a:gridCol>
                <a:gridCol w="3263189">
                  <a:extLst>
                    <a:ext uri="{9D8B030D-6E8A-4147-A177-3AD203B41FA5}">
                      <a16:colId xmlns:a16="http://schemas.microsoft.com/office/drawing/2014/main" val="361845349"/>
                    </a:ext>
                  </a:extLst>
                </a:gridCol>
                <a:gridCol w="3263189">
                  <a:extLst>
                    <a:ext uri="{9D8B030D-6E8A-4147-A177-3AD203B41FA5}">
                      <a16:colId xmlns:a16="http://schemas.microsoft.com/office/drawing/2014/main" val="3661919691"/>
                    </a:ext>
                  </a:extLst>
                </a:gridCol>
              </a:tblGrid>
              <a:tr h="530297">
                <a:tc>
                  <a:txBody>
                    <a:bodyPr/>
                    <a:lstStyle/>
                    <a:p>
                      <a:pPr algn="ctr"/>
                      <a:r>
                        <a:rPr lang="en-US" sz="2500" dirty="0">
                          <a:latin typeface="Source Sans Pro" panose="020B0503030403020204" pitchFamily="34" charset="0"/>
                          <a:ea typeface="Source Sans Pro" panose="020B0503030403020204" pitchFamily="34" charset="0"/>
                        </a:rPr>
                        <a:t>Static data</a:t>
                      </a:r>
                    </a:p>
                  </a:txBody>
                  <a:tcPr/>
                </a:tc>
                <a:tc>
                  <a:txBody>
                    <a:bodyPr/>
                    <a:lstStyle/>
                    <a:p>
                      <a:pPr algn="ctr"/>
                      <a:r>
                        <a:rPr lang="en-US" sz="2500" dirty="0">
                          <a:latin typeface="Source Sans Pro" panose="020B0503030403020204" pitchFamily="34" charset="0"/>
                          <a:ea typeface="Source Sans Pro" panose="020B0503030403020204" pitchFamily="34" charset="0"/>
                        </a:rPr>
                        <a:t>Dynamic data</a:t>
                      </a:r>
                    </a:p>
                  </a:txBody>
                  <a:tcPr/>
                </a:tc>
                <a:tc>
                  <a:txBody>
                    <a:bodyPr/>
                    <a:lstStyle/>
                    <a:p>
                      <a:pPr algn="ctr"/>
                      <a:r>
                        <a:rPr lang="en-US" sz="2500" dirty="0">
                          <a:latin typeface="Source Sans Pro" panose="020B0503030403020204" pitchFamily="34" charset="0"/>
                          <a:ea typeface="Source Sans Pro" panose="020B0503030403020204" pitchFamily="34" charset="0"/>
                        </a:rPr>
                        <a:t>Voyage-related data</a:t>
                      </a:r>
                    </a:p>
                  </a:txBody>
                  <a:tcPr/>
                </a:tc>
                <a:extLst>
                  <a:ext uri="{0D108BD9-81ED-4DB2-BD59-A6C34878D82A}">
                    <a16:rowId xmlns:a16="http://schemas.microsoft.com/office/drawing/2014/main" val="4142340751"/>
                  </a:ext>
                </a:extLst>
              </a:tr>
              <a:tr h="995727">
                <a:tc>
                  <a:txBody>
                    <a:bodyPr/>
                    <a:lstStyle/>
                    <a:p>
                      <a:pPr algn="ctr"/>
                      <a:r>
                        <a:rPr lang="en-US" sz="2300" dirty="0">
                          <a:latin typeface="Source Sans Pro" panose="020B0503030403020204" pitchFamily="34" charset="0"/>
                          <a:ea typeface="Source Sans Pro" panose="020B0503030403020204" pitchFamily="34" charset="0"/>
                        </a:rPr>
                        <a:t>information on ship characteristics</a:t>
                      </a:r>
                    </a:p>
                  </a:txBody>
                  <a:tcPr/>
                </a:tc>
                <a:tc>
                  <a:txBody>
                    <a:bodyPr/>
                    <a:lstStyle/>
                    <a:p>
                      <a:pPr algn="ctr"/>
                      <a:r>
                        <a:rPr lang="en-US" sz="2300" dirty="0">
                          <a:latin typeface="Source Sans Pro" panose="020B0503030403020204" pitchFamily="34" charset="0"/>
                          <a:ea typeface="Source Sans Pro" panose="020B0503030403020204" pitchFamily="34" charset="0"/>
                        </a:rPr>
                        <a:t>information on ship position and movements</a:t>
                      </a:r>
                    </a:p>
                  </a:txBody>
                  <a:tcPr/>
                </a:tc>
                <a:tc>
                  <a:txBody>
                    <a:bodyPr/>
                    <a:lstStyle/>
                    <a:p>
                      <a:pPr algn="ctr"/>
                      <a:r>
                        <a:rPr lang="en-US" sz="2300" dirty="0">
                          <a:latin typeface="Source Sans Pro" panose="020B0503030403020204" pitchFamily="34" charset="0"/>
                          <a:ea typeface="Source Sans Pro" panose="020B0503030403020204" pitchFamily="34" charset="0"/>
                        </a:rPr>
                        <a:t>information on a current voyage</a:t>
                      </a:r>
                    </a:p>
                  </a:txBody>
                  <a:tcPr/>
                </a:tc>
                <a:extLst>
                  <a:ext uri="{0D108BD9-81ED-4DB2-BD59-A6C34878D82A}">
                    <a16:rowId xmlns:a16="http://schemas.microsoft.com/office/drawing/2014/main" val="1580575122"/>
                  </a:ext>
                </a:extLst>
              </a:tr>
              <a:tr h="1829195">
                <a:tc>
                  <a:txBody>
                    <a:bodyPr/>
                    <a:lstStyle/>
                    <a:p>
                      <a:pPr algn="ctr"/>
                      <a:r>
                        <a:rPr lang="en-US" sz="2300" dirty="0">
                          <a:latin typeface="Source Sans Pro" panose="020B0503030403020204" pitchFamily="34" charset="0"/>
                          <a:ea typeface="Source Sans Pro" panose="020B0503030403020204" pitchFamily="34" charset="0"/>
                        </a:rPr>
                        <a:t>MMSI, IMO number, call sign, ship name, type, dimensions</a:t>
                      </a:r>
                    </a:p>
                  </a:txBody>
                  <a:tcPr/>
                </a:tc>
                <a:tc>
                  <a:txBody>
                    <a:bodyPr/>
                    <a:lstStyle/>
                    <a:p>
                      <a:pPr algn="ctr"/>
                      <a:r>
                        <a:rPr lang="en-US" sz="2300" dirty="0">
                          <a:latin typeface="Source Sans Pro" panose="020B0503030403020204" pitchFamily="34" charset="0"/>
                          <a:ea typeface="Source Sans Pro" panose="020B0503030403020204" pitchFamily="34" charset="0"/>
                        </a:rPr>
                        <a:t>Ship’s position (long, </a:t>
                      </a:r>
                      <a:r>
                        <a:rPr lang="en-US" sz="2300" dirty="0" err="1">
                          <a:latin typeface="Source Sans Pro" panose="020B0503030403020204" pitchFamily="34" charset="0"/>
                          <a:ea typeface="Source Sans Pro" panose="020B0503030403020204" pitchFamily="34" charset="0"/>
                        </a:rPr>
                        <a:t>lat</a:t>
                      </a:r>
                      <a:r>
                        <a:rPr lang="en-US" sz="2300" dirty="0">
                          <a:latin typeface="Source Sans Pro" panose="020B0503030403020204" pitchFamily="34" charset="0"/>
                          <a:ea typeface="Source Sans Pro" panose="020B0503030403020204" pitchFamily="34" charset="0"/>
                        </a:rPr>
                        <a:t>), speed over ground (SOG), course over ground (COG), navigation status</a:t>
                      </a:r>
                    </a:p>
                  </a:txBody>
                  <a:tcPr/>
                </a:tc>
                <a:tc>
                  <a:txBody>
                    <a:bodyPr/>
                    <a:lstStyle/>
                    <a:p>
                      <a:pPr algn="ctr"/>
                      <a:r>
                        <a:rPr lang="en-US" sz="2300" dirty="0">
                          <a:latin typeface="Source Sans Pro" panose="020B0503030403020204" pitchFamily="34" charset="0"/>
                          <a:ea typeface="Source Sans Pro" panose="020B0503030403020204" pitchFamily="34" charset="0"/>
                        </a:rPr>
                        <a:t>Destination, estimated time of arrival, drought </a:t>
                      </a:r>
                    </a:p>
                    <a:p>
                      <a:pPr algn="ctr"/>
                      <a:r>
                        <a:rPr lang="en-US" sz="2300" dirty="0">
                          <a:latin typeface="Source Sans Pro" panose="020B0503030403020204" pitchFamily="34" charset="0"/>
                          <a:ea typeface="Source Sans Pro" panose="020B0503030403020204" pitchFamily="34" charset="0"/>
                        </a:rPr>
                        <a:t>(Time does not exist in AIS frames. It is added by receivers)</a:t>
                      </a:r>
                    </a:p>
                  </a:txBody>
                  <a:tcPr/>
                </a:tc>
                <a:extLst>
                  <a:ext uri="{0D108BD9-81ED-4DB2-BD59-A6C34878D82A}">
                    <a16:rowId xmlns:a16="http://schemas.microsoft.com/office/drawing/2014/main" val="1950015853"/>
                  </a:ext>
                </a:extLst>
              </a:tr>
            </a:tbl>
          </a:graphicData>
        </a:graphic>
      </p:graphicFrame>
    </p:spTree>
    <p:extLst>
      <p:ext uri="{BB962C8B-B14F-4D97-AF65-F5344CB8AC3E}">
        <p14:creationId xmlns:p14="http://schemas.microsoft.com/office/powerpoint/2010/main" val="3178050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4F80D-0806-59F3-A2A2-EC4223C50035}"/>
              </a:ext>
            </a:extLst>
          </p:cNvPr>
          <p:cNvSpPr>
            <a:spLocks noGrp="1"/>
          </p:cNvSpPr>
          <p:nvPr>
            <p:ph type="title"/>
          </p:nvPr>
        </p:nvSpPr>
        <p:spPr/>
        <p:txBody>
          <a:bodyPr/>
          <a:lstStyle/>
          <a:p>
            <a:r>
              <a:rPr lang="en-US" dirty="0"/>
              <a:t>AIS Data example</a:t>
            </a:r>
          </a:p>
        </p:txBody>
      </p:sp>
      <p:sp>
        <p:nvSpPr>
          <p:cNvPr id="4" name="Google Shape;288;p28">
            <a:extLst>
              <a:ext uri="{FF2B5EF4-FFF2-40B4-BE49-F238E27FC236}">
                <a16:creationId xmlns:a16="http://schemas.microsoft.com/office/drawing/2014/main" id="{EFE01EEA-EA39-0587-0D29-C7FCC3F5944E}"/>
              </a:ext>
            </a:extLst>
          </p:cNvPr>
          <p:cNvSpPr/>
          <p:nvPr/>
        </p:nvSpPr>
        <p:spPr>
          <a:xfrm>
            <a:off x="1333008" y="5264725"/>
            <a:ext cx="1213503"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Vessel ID</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sp>
        <p:nvSpPr>
          <p:cNvPr id="5" name="Google Shape;289;p28">
            <a:extLst>
              <a:ext uri="{FF2B5EF4-FFF2-40B4-BE49-F238E27FC236}">
                <a16:creationId xmlns:a16="http://schemas.microsoft.com/office/drawing/2014/main" id="{1158796F-DFA6-82DB-CDAF-C770C2EBAB57}"/>
              </a:ext>
            </a:extLst>
          </p:cNvPr>
          <p:cNvSpPr/>
          <p:nvPr/>
        </p:nvSpPr>
        <p:spPr>
          <a:xfrm>
            <a:off x="4166567" y="5264725"/>
            <a:ext cx="1446833"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Vessels Type</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sp>
        <p:nvSpPr>
          <p:cNvPr id="6" name="Google Shape;290;p28">
            <a:extLst>
              <a:ext uri="{FF2B5EF4-FFF2-40B4-BE49-F238E27FC236}">
                <a16:creationId xmlns:a16="http://schemas.microsoft.com/office/drawing/2014/main" id="{C9AA59B4-523D-C1F9-87CE-EC71A01B7CE0}"/>
              </a:ext>
            </a:extLst>
          </p:cNvPr>
          <p:cNvSpPr/>
          <p:nvPr/>
        </p:nvSpPr>
        <p:spPr>
          <a:xfrm>
            <a:off x="7833073" y="5264725"/>
            <a:ext cx="1446832"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Vessels Size</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pic>
        <p:nvPicPr>
          <p:cNvPr id="7" name="Google Shape;291;p28">
            <a:extLst>
              <a:ext uri="{FF2B5EF4-FFF2-40B4-BE49-F238E27FC236}">
                <a16:creationId xmlns:a16="http://schemas.microsoft.com/office/drawing/2014/main" id="{1C9AFFFA-55B0-3434-1084-99973A3F3D48}"/>
              </a:ext>
            </a:extLst>
          </p:cNvPr>
          <p:cNvPicPr preferRelativeResize="0"/>
          <p:nvPr/>
        </p:nvPicPr>
        <p:blipFill rotWithShape="1">
          <a:blip r:embed="rId3">
            <a:alphaModFix/>
          </a:blip>
          <a:srcRect/>
          <a:stretch/>
        </p:blipFill>
        <p:spPr>
          <a:xfrm>
            <a:off x="749625" y="1689013"/>
            <a:ext cx="10299059" cy="2947916"/>
          </a:xfrm>
          <a:prstGeom prst="rect">
            <a:avLst/>
          </a:prstGeom>
          <a:noFill/>
          <a:ln>
            <a:noFill/>
          </a:ln>
        </p:spPr>
      </p:pic>
      <p:sp>
        <p:nvSpPr>
          <p:cNvPr id="8" name="Google Shape;292;p28">
            <a:extLst>
              <a:ext uri="{FF2B5EF4-FFF2-40B4-BE49-F238E27FC236}">
                <a16:creationId xmlns:a16="http://schemas.microsoft.com/office/drawing/2014/main" id="{977B488B-3FAB-6500-BD67-81B57AFFA2D7}"/>
              </a:ext>
            </a:extLst>
          </p:cNvPr>
          <p:cNvSpPr/>
          <p:nvPr/>
        </p:nvSpPr>
        <p:spPr>
          <a:xfrm>
            <a:off x="9448666" y="5264725"/>
            <a:ext cx="1446832"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Vessels Flag</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sp>
        <p:nvSpPr>
          <p:cNvPr id="9" name="Google Shape;293;p28">
            <a:extLst>
              <a:ext uri="{FF2B5EF4-FFF2-40B4-BE49-F238E27FC236}">
                <a16:creationId xmlns:a16="http://schemas.microsoft.com/office/drawing/2014/main" id="{3EBFFF5C-3CB7-B61E-6FCE-628A04909DA6}"/>
              </a:ext>
            </a:extLst>
          </p:cNvPr>
          <p:cNvSpPr/>
          <p:nvPr/>
        </p:nvSpPr>
        <p:spPr>
          <a:xfrm>
            <a:off x="2626982" y="5264725"/>
            <a:ext cx="1213503"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Vessel name</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cxnSp>
        <p:nvCxnSpPr>
          <p:cNvPr id="12" name="Straight Connector 11">
            <a:extLst>
              <a:ext uri="{FF2B5EF4-FFF2-40B4-BE49-F238E27FC236}">
                <a16:creationId xmlns:a16="http://schemas.microsoft.com/office/drawing/2014/main" id="{2EBC42D6-1480-549D-9138-05C045A8B079}"/>
              </a:ext>
            </a:extLst>
          </p:cNvPr>
          <p:cNvCxnSpPr>
            <a:cxnSpLocks/>
          </p:cNvCxnSpPr>
          <p:nvPr/>
        </p:nvCxnSpPr>
        <p:spPr>
          <a:xfrm>
            <a:off x="1739900" y="465986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178BADCE-CE95-206D-542B-FD9371289FB5}"/>
              </a:ext>
            </a:extLst>
          </p:cNvPr>
          <p:cNvCxnSpPr>
            <a:cxnSpLocks/>
          </p:cNvCxnSpPr>
          <p:nvPr/>
        </p:nvCxnSpPr>
        <p:spPr>
          <a:xfrm>
            <a:off x="2962896" y="465986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BE978CE2-D7A4-31F4-3EE3-76810974926B}"/>
              </a:ext>
            </a:extLst>
          </p:cNvPr>
          <p:cNvCxnSpPr>
            <a:cxnSpLocks/>
          </p:cNvCxnSpPr>
          <p:nvPr/>
        </p:nvCxnSpPr>
        <p:spPr>
          <a:xfrm>
            <a:off x="4621039" y="465986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F8FE8712-2850-717D-B1A0-1E3A159640EE}"/>
              </a:ext>
            </a:extLst>
          </p:cNvPr>
          <p:cNvCxnSpPr>
            <a:cxnSpLocks/>
          </p:cNvCxnSpPr>
          <p:nvPr/>
        </p:nvCxnSpPr>
        <p:spPr>
          <a:xfrm flipH="1">
            <a:off x="8541543" y="4675009"/>
            <a:ext cx="333600" cy="612648"/>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064B4395-3563-48B9-9633-A0D9B38D819E}"/>
              </a:ext>
            </a:extLst>
          </p:cNvPr>
          <p:cNvCxnSpPr>
            <a:cxnSpLocks/>
          </p:cNvCxnSpPr>
          <p:nvPr/>
        </p:nvCxnSpPr>
        <p:spPr>
          <a:xfrm>
            <a:off x="9855557" y="465986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5474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25AD-C4DB-9960-9CB1-5F4407E413BB}"/>
              </a:ext>
            </a:extLst>
          </p:cNvPr>
          <p:cNvSpPr>
            <a:spLocks noGrp="1"/>
          </p:cNvSpPr>
          <p:nvPr>
            <p:ph type="title"/>
          </p:nvPr>
        </p:nvSpPr>
        <p:spPr/>
        <p:txBody>
          <a:bodyPr/>
          <a:lstStyle/>
          <a:p>
            <a:r>
              <a:rPr lang="en-US" dirty="0"/>
              <a:t>AIS Data example</a:t>
            </a:r>
          </a:p>
        </p:txBody>
      </p:sp>
      <p:sp>
        <p:nvSpPr>
          <p:cNvPr id="4" name="Google Shape;300;p29">
            <a:extLst>
              <a:ext uri="{FF2B5EF4-FFF2-40B4-BE49-F238E27FC236}">
                <a16:creationId xmlns:a16="http://schemas.microsoft.com/office/drawing/2014/main" id="{F85EF885-687E-8494-98FC-06843AE71E24}"/>
              </a:ext>
            </a:extLst>
          </p:cNvPr>
          <p:cNvSpPr/>
          <p:nvPr/>
        </p:nvSpPr>
        <p:spPr>
          <a:xfrm>
            <a:off x="767637" y="5147031"/>
            <a:ext cx="1929979"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a:ln>
                  <a:noFill/>
                </a:ln>
                <a:solidFill>
                  <a:schemeClr val="bg1">
                    <a:lumMod val="50000"/>
                  </a:schemeClr>
                </a:solidFill>
                <a:effectLst/>
                <a:uLnTx/>
                <a:uFillTx/>
                <a:latin typeface="Arial"/>
                <a:ea typeface="Arial"/>
                <a:cs typeface="Arial"/>
                <a:sym typeface="Arial"/>
              </a:rPr>
              <a:t>Destination</a:t>
            </a:r>
            <a:endParaRPr kumimoji="0" sz="1600" b="1" i="0" u="none" strike="noStrike" kern="0" cap="none" spc="0" normalizeH="0" baseline="0" noProof="0">
              <a:ln>
                <a:noFill/>
              </a:ln>
              <a:solidFill>
                <a:schemeClr val="bg1">
                  <a:lumMod val="50000"/>
                </a:schemeClr>
              </a:solidFill>
              <a:effectLst/>
              <a:uLnTx/>
              <a:uFillTx/>
              <a:latin typeface="Arial"/>
              <a:ea typeface="Arial"/>
              <a:cs typeface="Arial"/>
              <a:sym typeface="Arial"/>
            </a:endParaRPr>
          </a:p>
        </p:txBody>
      </p:sp>
      <p:sp>
        <p:nvSpPr>
          <p:cNvPr id="5" name="Google Shape;301;p29">
            <a:extLst>
              <a:ext uri="{FF2B5EF4-FFF2-40B4-BE49-F238E27FC236}">
                <a16:creationId xmlns:a16="http://schemas.microsoft.com/office/drawing/2014/main" id="{A2A5859A-12D8-0105-7C2E-E7A4F008AE3F}"/>
              </a:ext>
            </a:extLst>
          </p:cNvPr>
          <p:cNvSpPr/>
          <p:nvPr/>
        </p:nvSpPr>
        <p:spPr>
          <a:xfrm>
            <a:off x="3187700" y="5172431"/>
            <a:ext cx="2298695"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Geospatial location</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sp>
        <p:nvSpPr>
          <p:cNvPr id="6" name="Google Shape;302;p29">
            <a:extLst>
              <a:ext uri="{FF2B5EF4-FFF2-40B4-BE49-F238E27FC236}">
                <a16:creationId xmlns:a16="http://schemas.microsoft.com/office/drawing/2014/main" id="{14EC302B-7DAF-6E72-5E1C-5E0AEFF0D8B2}"/>
              </a:ext>
            </a:extLst>
          </p:cNvPr>
          <p:cNvSpPr/>
          <p:nvPr/>
        </p:nvSpPr>
        <p:spPr>
          <a:xfrm>
            <a:off x="5993446" y="5147031"/>
            <a:ext cx="1213503"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a:ln>
                  <a:noFill/>
                </a:ln>
                <a:solidFill>
                  <a:schemeClr val="bg1">
                    <a:lumMod val="50000"/>
                  </a:schemeClr>
                </a:solidFill>
                <a:effectLst/>
                <a:uLnTx/>
                <a:uFillTx/>
                <a:latin typeface="Arial"/>
                <a:ea typeface="Arial"/>
                <a:cs typeface="Arial"/>
                <a:sym typeface="Arial"/>
              </a:rPr>
              <a:t>Speed</a:t>
            </a:r>
            <a:endParaRPr kumimoji="0" sz="1600" b="1" i="0" u="none" strike="noStrike" kern="0" cap="none" spc="0" normalizeH="0" baseline="0" noProof="0">
              <a:ln>
                <a:noFill/>
              </a:ln>
              <a:solidFill>
                <a:schemeClr val="bg1">
                  <a:lumMod val="50000"/>
                </a:schemeClr>
              </a:solidFill>
              <a:effectLst/>
              <a:uLnTx/>
              <a:uFillTx/>
              <a:latin typeface="Arial"/>
              <a:ea typeface="Arial"/>
              <a:cs typeface="Arial"/>
              <a:sym typeface="Arial"/>
            </a:endParaRPr>
          </a:p>
        </p:txBody>
      </p:sp>
      <p:sp>
        <p:nvSpPr>
          <p:cNvPr id="7" name="Google Shape;303;p29">
            <a:extLst>
              <a:ext uri="{FF2B5EF4-FFF2-40B4-BE49-F238E27FC236}">
                <a16:creationId xmlns:a16="http://schemas.microsoft.com/office/drawing/2014/main" id="{D02553B4-7872-7CB3-15DE-5EB9C27D6A7D}"/>
              </a:ext>
            </a:extLst>
          </p:cNvPr>
          <p:cNvSpPr/>
          <p:nvPr/>
        </p:nvSpPr>
        <p:spPr>
          <a:xfrm>
            <a:off x="8038738" y="5172431"/>
            <a:ext cx="1943462"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Navigation Status</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pic>
        <p:nvPicPr>
          <p:cNvPr id="8" name="Google Shape;304;p29">
            <a:extLst>
              <a:ext uri="{FF2B5EF4-FFF2-40B4-BE49-F238E27FC236}">
                <a16:creationId xmlns:a16="http://schemas.microsoft.com/office/drawing/2014/main" id="{CBEF7983-E0E1-595D-9112-5CCF4EF6657A}"/>
              </a:ext>
            </a:extLst>
          </p:cNvPr>
          <p:cNvPicPr preferRelativeResize="0"/>
          <p:nvPr/>
        </p:nvPicPr>
        <p:blipFill rotWithShape="1">
          <a:blip r:embed="rId3">
            <a:alphaModFix/>
          </a:blip>
          <a:srcRect/>
          <a:stretch/>
        </p:blipFill>
        <p:spPr>
          <a:xfrm>
            <a:off x="767637" y="1687894"/>
            <a:ext cx="9078592" cy="2734057"/>
          </a:xfrm>
          <a:prstGeom prst="rect">
            <a:avLst/>
          </a:prstGeom>
          <a:noFill/>
          <a:ln>
            <a:noFill/>
          </a:ln>
        </p:spPr>
      </p:pic>
      <p:cxnSp>
        <p:nvCxnSpPr>
          <p:cNvPr id="3" name="Straight Connector 2">
            <a:extLst>
              <a:ext uri="{FF2B5EF4-FFF2-40B4-BE49-F238E27FC236}">
                <a16:creationId xmlns:a16="http://schemas.microsoft.com/office/drawing/2014/main" id="{2733A88A-40F6-C4BF-5F32-E7653E2DF682}"/>
              </a:ext>
            </a:extLst>
          </p:cNvPr>
          <p:cNvCxnSpPr>
            <a:cxnSpLocks/>
          </p:cNvCxnSpPr>
          <p:nvPr/>
        </p:nvCxnSpPr>
        <p:spPr>
          <a:xfrm>
            <a:off x="1532766" y="4574148"/>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09C53BE6-7D9D-E4FA-AA83-49E77BCD0E88}"/>
              </a:ext>
            </a:extLst>
          </p:cNvPr>
          <p:cNvCxnSpPr>
            <a:cxnSpLocks/>
          </p:cNvCxnSpPr>
          <p:nvPr/>
        </p:nvCxnSpPr>
        <p:spPr>
          <a:xfrm>
            <a:off x="6400337" y="4574148"/>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5F9503BD-C12D-FE81-45C1-8537BBFC9714}"/>
              </a:ext>
            </a:extLst>
          </p:cNvPr>
          <p:cNvCxnSpPr>
            <a:cxnSpLocks/>
          </p:cNvCxnSpPr>
          <p:nvPr/>
        </p:nvCxnSpPr>
        <p:spPr>
          <a:xfrm>
            <a:off x="8782225" y="4574148"/>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7EE0FD4E-E79D-2985-1668-47425A48EC21}"/>
              </a:ext>
            </a:extLst>
          </p:cNvPr>
          <p:cNvCxnSpPr>
            <a:cxnSpLocks/>
          </p:cNvCxnSpPr>
          <p:nvPr/>
        </p:nvCxnSpPr>
        <p:spPr>
          <a:xfrm flipH="1">
            <a:off x="4337047" y="4581722"/>
            <a:ext cx="333600" cy="612648"/>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18567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EBDF-C950-EA28-F269-84B27B0208CE}"/>
              </a:ext>
            </a:extLst>
          </p:cNvPr>
          <p:cNvSpPr>
            <a:spLocks noGrp="1"/>
          </p:cNvSpPr>
          <p:nvPr>
            <p:ph type="title"/>
          </p:nvPr>
        </p:nvSpPr>
        <p:spPr/>
        <p:txBody>
          <a:bodyPr/>
          <a:lstStyle/>
          <a:p>
            <a:r>
              <a:rPr lang="en-US" dirty="0"/>
              <a:t>AIS Data example</a:t>
            </a:r>
          </a:p>
        </p:txBody>
      </p:sp>
      <p:sp>
        <p:nvSpPr>
          <p:cNvPr id="4" name="Google Shape;311;p30">
            <a:extLst>
              <a:ext uri="{FF2B5EF4-FFF2-40B4-BE49-F238E27FC236}">
                <a16:creationId xmlns:a16="http://schemas.microsoft.com/office/drawing/2014/main" id="{47839077-944B-CDB4-7733-E70175F27509}"/>
              </a:ext>
            </a:extLst>
          </p:cNvPr>
          <p:cNvSpPr/>
          <p:nvPr/>
        </p:nvSpPr>
        <p:spPr>
          <a:xfrm>
            <a:off x="861282" y="5313719"/>
            <a:ext cx="1716818"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rPr>
              <a:t>Source</a:t>
            </a:r>
            <a:endParaRPr kumimoji="0" sz="1600" b="1" i="0" u="none" strike="noStrike" kern="0" cap="none" spc="0" normalizeH="0" baseline="0" noProof="0" dirty="0">
              <a:ln>
                <a:noFill/>
              </a:ln>
              <a:solidFill>
                <a:schemeClr val="bg1">
                  <a:lumMod val="50000"/>
                </a:schemeClr>
              </a:solidFill>
              <a:effectLst/>
              <a:uLnTx/>
              <a:uFillTx/>
              <a:latin typeface="Arial"/>
              <a:ea typeface="Arial"/>
              <a:cs typeface="Arial"/>
              <a:sym typeface="Arial"/>
            </a:endParaRPr>
          </a:p>
        </p:txBody>
      </p:sp>
      <p:sp>
        <p:nvSpPr>
          <p:cNvPr id="5" name="Google Shape;312;p30">
            <a:extLst>
              <a:ext uri="{FF2B5EF4-FFF2-40B4-BE49-F238E27FC236}">
                <a16:creationId xmlns:a16="http://schemas.microsoft.com/office/drawing/2014/main" id="{1D9170FC-77F3-1D8E-AA0A-CE3FE7C4750D}"/>
              </a:ext>
            </a:extLst>
          </p:cNvPr>
          <p:cNvSpPr/>
          <p:nvPr/>
        </p:nvSpPr>
        <p:spPr>
          <a:xfrm>
            <a:off x="4589091" y="5313719"/>
            <a:ext cx="1506909" cy="612648"/>
          </a:xfrm>
          <a:prstGeom prst="wedgeEllipseCallout">
            <a:avLst>
              <a:gd name="adj1" fmla="val -29521"/>
              <a:gd name="adj2" fmla="val -125811"/>
            </a:avLst>
          </a:prstGeom>
          <a:solidFill>
            <a:schemeClr val="lt1"/>
          </a:solidFill>
          <a:ln w="25400" cap="flat" cmpd="sng">
            <a:solidFill>
              <a:schemeClr val="bg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sz="1600" b="1" i="0" u="none" strike="noStrike" kern="0" cap="none" spc="0" normalizeH="0" baseline="0" noProof="0">
                <a:ln>
                  <a:noFill/>
                </a:ln>
                <a:solidFill>
                  <a:schemeClr val="bg1">
                    <a:lumMod val="50000"/>
                  </a:schemeClr>
                </a:solidFill>
                <a:effectLst/>
                <a:uLnTx/>
                <a:uFillTx/>
                <a:latin typeface="Arial"/>
                <a:ea typeface="Arial"/>
                <a:cs typeface="Arial"/>
                <a:sym typeface="Arial"/>
              </a:rPr>
              <a:t>Time</a:t>
            </a:r>
            <a:endParaRPr kumimoji="0" sz="1600" b="1" i="0" u="none" strike="noStrike" kern="0" cap="none" spc="0" normalizeH="0" baseline="0" noProof="0">
              <a:ln>
                <a:noFill/>
              </a:ln>
              <a:solidFill>
                <a:schemeClr val="bg1">
                  <a:lumMod val="50000"/>
                </a:schemeClr>
              </a:solidFill>
              <a:effectLst/>
              <a:uLnTx/>
              <a:uFillTx/>
              <a:latin typeface="Arial"/>
              <a:ea typeface="Arial"/>
              <a:cs typeface="Arial"/>
              <a:sym typeface="Arial"/>
            </a:endParaRPr>
          </a:p>
        </p:txBody>
      </p:sp>
      <p:pic>
        <p:nvPicPr>
          <p:cNvPr id="6" name="Google Shape;313;p30">
            <a:extLst>
              <a:ext uri="{FF2B5EF4-FFF2-40B4-BE49-F238E27FC236}">
                <a16:creationId xmlns:a16="http://schemas.microsoft.com/office/drawing/2014/main" id="{6A688601-A9B4-960B-C456-1BCC9548765F}"/>
              </a:ext>
            </a:extLst>
          </p:cNvPr>
          <p:cNvPicPr preferRelativeResize="0"/>
          <p:nvPr/>
        </p:nvPicPr>
        <p:blipFill rotWithShape="1">
          <a:blip r:embed="rId3">
            <a:alphaModFix/>
          </a:blip>
          <a:srcRect/>
          <a:stretch/>
        </p:blipFill>
        <p:spPr>
          <a:xfrm>
            <a:off x="861282" y="1913028"/>
            <a:ext cx="10469436" cy="2810267"/>
          </a:xfrm>
          <a:prstGeom prst="rect">
            <a:avLst/>
          </a:prstGeom>
          <a:noFill/>
          <a:ln>
            <a:noFill/>
          </a:ln>
        </p:spPr>
      </p:pic>
      <p:cxnSp>
        <p:nvCxnSpPr>
          <p:cNvPr id="3" name="Straight Connector 2">
            <a:extLst>
              <a:ext uri="{FF2B5EF4-FFF2-40B4-BE49-F238E27FC236}">
                <a16:creationId xmlns:a16="http://schemas.microsoft.com/office/drawing/2014/main" id="{C893479E-392C-0338-6DD3-62C508A7D7EE}"/>
              </a:ext>
            </a:extLst>
          </p:cNvPr>
          <p:cNvCxnSpPr>
            <a:cxnSpLocks/>
          </p:cNvCxnSpPr>
          <p:nvPr/>
        </p:nvCxnSpPr>
        <p:spPr>
          <a:xfrm>
            <a:off x="1519831" y="478298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8B44E4F2-0A4D-AFF3-B78E-F87777D987A2}"/>
              </a:ext>
            </a:extLst>
          </p:cNvPr>
          <p:cNvCxnSpPr>
            <a:cxnSpLocks/>
          </p:cNvCxnSpPr>
          <p:nvPr/>
        </p:nvCxnSpPr>
        <p:spPr>
          <a:xfrm>
            <a:off x="5142685" y="4782981"/>
            <a:ext cx="199860" cy="627796"/>
          </a:xfrm>
          <a:prstGeom prst="line">
            <a:avLst/>
          </a:prstGeom>
          <a:ln>
            <a:solidFill>
              <a:schemeClr val="bg1">
                <a:lumMod val="65000"/>
              </a:schemeClr>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39721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DB5EA2-9EFA-01A5-EA01-1EC8C6415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723" y="1165860"/>
            <a:ext cx="11134725" cy="4429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3EA810F-0F7D-2075-432E-1F46C8813143}"/>
              </a:ext>
            </a:extLst>
          </p:cNvPr>
          <p:cNvSpPr>
            <a:spLocks noGrp="1"/>
          </p:cNvSpPr>
          <p:nvPr>
            <p:ph type="title"/>
          </p:nvPr>
        </p:nvSpPr>
        <p:spPr/>
        <p:txBody>
          <a:bodyPr/>
          <a:lstStyle/>
          <a:p>
            <a:r>
              <a:rPr lang="en-US" dirty="0"/>
              <a:t>How it works</a:t>
            </a:r>
          </a:p>
        </p:txBody>
      </p:sp>
      <p:sp>
        <p:nvSpPr>
          <p:cNvPr id="7" name="Google Shape;275;p35">
            <a:extLst>
              <a:ext uri="{FF2B5EF4-FFF2-40B4-BE49-F238E27FC236}">
                <a16:creationId xmlns:a16="http://schemas.microsoft.com/office/drawing/2014/main" id="{97C9EF29-512F-9762-5D8D-DAD4FFAF9785}"/>
              </a:ext>
            </a:extLst>
          </p:cNvPr>
          <p:cNvSpPr txBox="1"/>
          <p:nvPr/>
        </p:nvSpPr>
        <p:spPr>
          <a:xfrm>
            <a:off x="284345" y="5579344"/>
            <a:ext cx="11261104" cy="1089489"/>
          </a:xfrm>
          <a:prstGeom prst="rect">
            <a:avLst/>
          </a:prstGeom>
          <a:noFill/>
          <a:ln>
            <a:noFill/>
          </a:ln>
        </p:spPr>
        <p:txBody>
          <a:bodyPr spcFirstLastPara="1" wrap="square" lIns="91425" tIns="45700" rIns="91425" bIns="45700" anchor="t" anchorCtr="0">
            <a:spAutoFit/>
          </a:bodyPr>
          <a:lstStyle/>
          <a:p>
            <a:pPr marL="285750" marR="0" lvl="0" indent="-285750" algn="l" defTabSz="914400" eaLnBrk="1" fontAlgn="auto" latinLnBrk="0" hangingPunct="1">
              <a:lnSpc>
                <a:spcPct val="90000"/>
              </a:lnSpc>
              <a:spcBef>
                <a:spcPts val="0"/>
              </a:spcBef>
              <a:spcAft>
                <a:spcPts val="0"/>
              </a:spcAft>
              <a:buClr>
                <a:schemeClr val="tx1"/>
              </a:buClr>
              <a:buSzPts val="2400"/>
              <a:buFont typeface="Arial" panose="020B0604020202020204" pitchFamily="34" charset="0"/>
              <a:buChar char="•"/>
              <a:tabLst/>
              <a:defRPr/>
            </a:pPr>
            <a:r>
              <a:rPr kumimoji="0" lang="en-US" b="1" i="0" u="none" strike="noStrike" kern="0" cap="none" spc="0" normalizeH="0" baseline="0" noProof="0" dirty="0">
                <a:ln>
                  <a:noFill/>
                </a:ln>
                <a:solidFill>
                  <a:srgbClr val="191919"/>
                </a:solidFill>
                <a:effectLst/>
                <a:uLnTx/>
                <a:uFillTx/>
                <a:latin typeface="Source Sans Pro" panose="020B0503030403020204" pitchFamily="34" charset="0"/>
                <a:ea typeface="Source Sans Pro" panose="020B0503030403020204" pitchFamily="34" charset="0"/>
                <a:cs typeface="Calibri"/>
                <a:sym typeface="Calibri"/>
              </a:rPr>
              <a:t>Static information &amp; voyage related information</a:t>
            </a:r>
            <a:r>
              <a:rPr kumimoji="0" lang="en-US" i="0" u="none" strike="noStrike" kern="0" cap="none" spc="0" normalizeH="0" baseline="0" noProof="0" dirty="0">
                <a:ln>
                  <a:noFill/>
                </a:ln>
                <a:solidFill>
                  <a:srgbClr val="191919"/>
                </a:solidFill>
                <a:effectLst/>
                <a:uLnTx/>
                <a:uFillTx/>
                <a:latin typeface="Source Sans Pro" panose="020B0503030403020204" pitchFamily="34" charset="0"/>
                <a:ea typeface="Source Sans Pro" panose="020B0503030403020204" pitchFamily="34" charset="0"/>
                <a:cs typeface="Calibri"/>
                <a:sym typeface="Calibri"/>
              </a:rPr>
              <a:t>: </a:t>
            </a:r>
            <a:r>
              <a:rPr lang="en-US" kern="0" dirty="0">
                <a:solidFill>
                  <a:srgbClr val="191919"/>
                </a:solidFill>
                <a:latin typeface="Source Sans Pro" panose="020B0503030403020204" pitchFamily="34" charset="0"/>
                <a:ea typeface="Source Sans Pro" panose="020B0503030403020204" pitchFamily="34" charset="0"/>
                <a:cs typeface="Calibri"/>
                <a:sym typeface="Calibri"/>
              </a:rPr>
              <a:t>are</a:t>
            </a:r>
            <a:r>
              <a:rPr kumimoji="0" lang="en-US" b="0" i="0" u="none" strike="noStrike" kern="0" cap="none" spc="0" normalizeH="0" baseline="0" noProof="0" dirty="0">
                <a:ln>
                  <a:noFill/>
                </a:ln>
                <a:solidFill>
                  <a:srgbClr val="191919"/>
                </a:solidFill>
                <a:effectLst/>
                <a:uLnTx/>
                <a:uFillTx/>
                <a:latin typeface="Source Sans Pro" panose="020B0503030403020204" pitchFamily="34" charset="0"/>
                <a:ea typeface="Source Sans Pro" panose="020B0503030403020204" pitchFamily="34" charset="0"/>
                <a:cs typeface="Calibri"/>
                <a:sym typeface="Calibri"/>
              </a:rPr>
              <a:t> provided by the crew of the vessel and is transmitted every 6 minutes</a:t>
            </a:r>
          </a:p>
          <a:p>
            <a:pPr marL="285750" indent="-285750">
              <a:lnSpc>
                <a:spcPct val="90000"/>
              </a:lnSpc>
              <a:buClr>
                <a:schemeClr val="tx1"/>
              </a:buClr>
              <a:buSzPts val="2400"/>
              <a:buFont typeface="Arial" panose="020B0604020202020204" pitchFamily="34" charset="0"/>
              <a:buChar char="•"/>
              <a:defRPr/>
            </a:pPr>
            <a:r>
              <a:rPr kumimoji="0" lang="en-US" b="1" i="0" u="none" strike="noStrike" kern="0" cap="none" spc="0" normalizeH="0" baseline="0" noProof="0" dirty="0">
                <a:ln>
                  <a:noFill/>
                </a:ln>
                <a:solidFill>
                  <a:srgbClr val="191919"/>
                </a:solidFill>
                <a:effectLst/>
                <a:uLnTx/>
                <a:uFillTx/>
                <a:latin typeface="Source Sans Pro" panose="020B0503030403020204" pitchFamily="34" charset="0"/>
                <a:ea typeface="Source Sans Pro" panose="020B0503030403020204" pitchFamily="34" charset="0"/>
                <a:cs typeface="Calibri"/>
                <a:sym typeface="Calibri"/>
              </a:rPr>
              <a:t>Dynamic information</a:t>
            </a:r>
            <a:r>
              <a:rPr lang="en-US" kern="0" dirty="0">
                <a:solidFill>
                  <a:srgbClr val="191919"/>
                </a:solidFill>
                <a:latin typeface="Source Sans Pro" panose="020B0503030403020204" pitchFamily="34" charset="0"/>
                <a:ea typeface="Source Sans Pro" panose="020B0503030403020204" pitchFamily="34" charset="0"/>
                <a:cs typeface="Calibri"/>
                <a:sym typeface="Calibri"/>
              </a:rPr>
              <a:t>: </a:t>
            </a:r>
            <a:r>
              <a:rPr kumimoji="0" lang="en-US" b="0" i="0" u="none" strike="noStrike" kern="0" cap="none" spc="0" normalizeH="0" baseline="0" noProof="0" dirty="0">
                <a:ln>
                  <a:noFill/>
                </a:ln>
                <a:solidFill>
                  <a:srgbClr val="191919"/>
                </a:solidFill>
                <a:effectLst/>
                <a:uLnTx/>
                <a:uFillTx/>
                <a:latin typeface="Source Sans Pro" panose="020B0503030403020204" pitchFamily="34" charset="0"/>
                <a:ea typeface="Source Sans Pro" panose="020B0503030403020204" pitchFamily="34" charset="0"/>
                <a:cs typeface="Calibri"/>
                <a:sym typeface="Calibri"/>
              </a:rPr>
              <a:t>is automatically transmitted depending on the vessels' speed and course while underway every 2 to 10 seconds and while a vessel is at anchor every 3 minutes  </a:t>
            </a:r>
            <a:endParaRPr kumimoji="0" lang="en-US" b="0" i="0" u="none" strike="noStrike" kern="0" cap="none" spc="0" normalizeH="0" baseline="0" noProof="0" dirty="0">
              <a:ln>
                <a:noFill/>
              </a:ln>
              <a:solidFill>
                <a:srgbClr val="000000"/>
              </a:solidFill>
              <a:effectLst/>
              <a:uLnTx/>
              <a:uFillTx/>
              <a:latin typeface="Source Sans Pro" panose="020B0503030403020204" pitchFamily="34" charset="0"/>
              <a:ea typeface="Source Sans Pro" panose="020B0503030403020204" pitchFamily="34" charset="0"/>
              <a:cs typeface="Arial"/>
              <a:sym typeface="Arial"/>
            </a:endParaRPr>
          </a:p>
        </p:txBody>
      </p:sp>
    </p:spTree>
    <p:extLst>
      <p:ext uri="{BB962C8B-B14F-4D97-AF65-F5344CB8AC3E}">
        <p14:creationId xmlns:p14="http://schemas.microsoft.com/office/powerpoint/2010/main" val="20875013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0715921a-dcd3-4070-b175-87d95ef8166d"/>
  <p:tag name="SLIDO_EVENT_SECTION_UUID" val="57ecf6f7-3d63-4767-b845-9b7e829cd5cd"/>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DMwNTU2MDd9"/>
  <p:tag name="SLIDO_TYPE" val="SlidoPoll"/>
  <p:tag name="SLIDO_POLL_UUID" val="7a81e9b0-ccf6-423f-8fe6-2431da89240f"/>
  <p:tag name="SLIDO_TIMELINE" val="W3sicG9sbFF1ZXN0aW9uVXVpZCI6IjUzYjAxOWIzLTQ3OTctNDJjZC1hZTZmLThlNThiZmJiZDBlMC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985ec44e-1bab-4c0b-9df0-6ba128686fc9" xsi:nil="true"/>
    <lcf76f155ced4ddcb4097134ff3c332f xmlns="cfc03cda-bc36-4859-b431-cc9043cb459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719F519AFC9644FB8D3D4B9DB76C27E" ma:contentTypeVersion="17" ma:contentTypeDescription="Create a new document." ma:contentTypeScope="" ma:versionID="75d88efb327beb625745666bbabc5803">
  <xsd:schema xmlns:xsd="http://www.w3.org/2001/XMLSchema" xmlns:xs="http://www.w3.org/2001/XMLSchema" xmlns:p="http://schemas.microsoft.com/office/2006/metadata/properties" xmlns:ns2="cfc03cda-bc36-4859-b431-cc9043cb4594" xmlns:ns3="4774538e-7891-43b6-a84b-740af6ca28fe" xmlns:ns4="985ec44e-1bab-4c0b-9df0-6ba128686fc9" targetNamespace="http://schemas.microsoft.com/office/2006/metadata/properties" ma:root="true" ma:fieldsID="ae47f7d44dc730b2119df87cb49d1634" ns2:_="" ns3:_="" ns4:_="">
    <xsd:import namespace="cfc03cda-bc36-4859-b431-cc9043cb4594"/>
    <xsd:import namespace="4774538e-7891-43b6-a84b-740af6ca28fe"/>
    <xsd:import namespace="985ec44e-1bab-4c0b-9df0-6ba128686fc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c03cda-bc36-4859-b431-cc9043cb459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5"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78175662-8596-484a-92c7-351d01561e2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74538e-7891-43b6-a84b-740af6ca28f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85ec44e-1bab-4c0b-9df0-6ba128686fc9"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8821def-ab9c-48d5-91c1-11f7b21153fe}" ma:internalName="TaxCatchAll" ma:showField="CatchAllData" ma:web="4774538e-7891-43b6-a84b-740af6ca28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8C71F0-D6A9-4B37-BC4F-85FBB83DF730}">
  <ds:schemaRefs>
    <ds:schemaRef ds:uri="http://schemas.microsoft.com/office/2006/metadata/properties"/>
    <ds:schemaRef ds:uri="http://schemas.microsoft.com/office/infopath/2007/PartnerControls"/>
    <ds:schemaRef ds:uri="985ec44e-1bab-4c0b-9df0-6ba128686fc9"/>
    <ds:schemaRef ds:uri="cfc03cda-bc36-4859-b431-cc9043cb4594"/>
  </ds:schemaRefs>
</ds:datastoreItem>
</file>

<file path=customXml/itemProps2.xml><?xml version="1.0" encoding="utf-8"?>
<ds:datastoreItem xmlns:ds="http://schemas.openxmlformats.org/officeDocument/2006/customXml" ds:itemID="{B99C7BAF-5C3A-41FB-A37B-594D9DC2A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c03cda-bc36-4859-b431-cc9043cb4594"/>
    <ds:schemaRef ds:uri="4774538e-7891-43b6-a84b-740af6ca28fe"/>
    <ds:schemaRef ds:uri="985ec44e-1bab-4c0b-9df0-6ba128686f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BA052C-FF3A-4133-AE32-ADCF2C2D9B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13536</TotalTime>
  <Words>4199</Words>
  <Application>Microsoft Office PowerPoint</Application>
  <PresentationFormat>Widescreen</PresentationFormat>
  <Paragraphs>349</Paragraphs>
  <Slides>33</Slides>
  <Notes>31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Office Theme</vt:lpstr>
      <vt:lpstr>Office Theme</vt:lpstr>
      <vt:lpstr>AIS Big Data  Introductory Training</vt:lpstr>
      <vt:lpstr>PowerPoint Presentation</vt:lpstr>
      <vt:lpstr>Overview</vt:lpstr>
      <vt:lpstr>About AIS</vt:lpstr>
      <vt:lpstr>About AIS Big Data</vt:lpstr>
      <vt:lpstr>AIS Data example</vt:lpstr>
      <vt:lpstr>AIS Data example</vt:lpstr>
      <vt:lpstr>AIS Data example</vt:lpstr>
      <vt:lpstr>How it works</vt:lpstr>
      <vt:lpstr>Accessibility of AIS Data</vt:lpstr>
      <vt:lpstr>Other AIS data providers</vt:lpstr>
      <vt:lpstr>AIS Data Use Cases</vt:lpstr>
      <vt:lpstr>General uses of AIS data</vt:lpstr>
      <vt:lpstr>PowerPoint Presentation</vt:lpstr>
      <vt:lpstr>IMF Trade volume estimates</vt:lpstr>
      <vt:lpstr>UK ONS Faster economic indicators</vt:lpstr>
      <vt:lpstr>Greenhouse Gas Study (Fourth IMO)</vt:lpstr>
      <vt:lpstr>Port monitoring: PORTWATCH</vt:lpstr>
      <vt:lpstr>Environmental statistics: Panama Canal case</vt:lpstr>
      <vt:lpstr>Acquiring AIS data</vt:lpstr>
      <vt:lpstr>UN Global Platform for AIS</vt:lpstr>
      <vt:lpstr>UN Global Platform Overview</vt:lpstr>
      <vt:lpstr>UN Global Platform: Code Service</vt:lpstr>
      <vt:lpstr>UN Global Platform: Notebook Service</vt:lpstr>
      <vt:lpstr>Example of acquiring AIS data</vt:lpstr>
      <vt:lpstr>AIS Data format</vt:lpstr>
      <vt:lpstr>Example of plotting AIS data</vt:lpstr>
      <vt:lpstr>AIS Data Strength &amp; Weaknesses</vt:lpstr>
      <vt:lpstr>Useful Resources and Learning Opportunities</vt:lpstr>
      <vt:lpstr>Learning Opportunities</vt:lpstr>
      <vt:lpstr>Useful Resources</vt:lpstr>
      <vt:lpstr>How to request access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Jiayue Zeng</dc:creator>
  <cp:lastModifiedBy>Jiayue Zeng</cp:lastModifiedBy>
  <cp:revision>619</cp:revision>
  <dcterms:created xsi:type="dcterms:W3CDTF">2023-03-29T20:05:52Z</dcterms:created>
  <dcterms:modified xsi:type="dcterms:W3CDTF">2023-10-22T16:21:58Z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1.5.3.3511</vt:lpwstr>
  </property>
  <property fmtid="{D5CDD505-2E9C-101B-9397-08002B2CF9AE}" pid="3" name="ContentTypeId">
    <vt:lpwstr>0x0101000719F519AFC9644FB8D3D4B9DB76C27E</vt:lpwstr>
  </property>
  <property fmtid="{D5CDD505-2E9C-101B-9397-08002B2CF9AE}" pid="4" name="MediaServiceImageTags">
    <vt:lpwstr/>
  </property>
</Properties>
</file>